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Lst>
  <p:notesMasterIdLst>
    <p:notesMasterId r:id="rId102"/>
  </p:notesMasterIdLst>
  <p:sldIdLst>
    <p:sldId id="652" r:id="rId2"/>
    <p:sldId id="629" r:id="rId3"/>
    <p:sldId id="632" r:id="rId4"/>
    <p:sldId id="728" r:id="rId5"/>
    <p:sldId id="259" r:id="rId6"/>
    <p:sldId id="729" r:id="rId7"/>
    <p:sldId id="260" r:id="rId8"/>
    <p:sldId id="730" r:id="rId9"/>
    <p:sldId id="261" r:id="rId10"/>
    <p:sldId id="731" r:id="rId11"/>
    <p:sldId id="630" r:id="rId12"/>
    <p:sldId id="267" r:id="rId13"/>
    <p:sldId id="264" r:id="rId14"/>
    <p:sldId id="641" r:id="rId15"/>
    <p:sldId id="272" r:id="rId16"/>
    <p:sldId id="732" r:id="rId17"/>
    <p:sldId id="273" r:id="rId18"/>
    <p:sldId id="257" r:id="rId19"/>
    <p:sldId id="653" r:id="rId20"/>
    <p:sldId id="642" r:id="rId21"/>
    <p:sldId id="694" r:id="rId22"/>
    <p:sldId id="733" r:id="rId23"/>
    <p:sldId id="643" r:id="rId24"/>
    <p:sldId id="654" r:id="rId25"/>
    <p:sldId id="648" r:id="rId26"/>
    <p:sldId id="655" r:id="rId27"/>
    <p:sldId id="644" r:id="rId28"/>
    <p:sldId id="650" r:id="rId29"/>
    <p:sldId id="696" r:id="rId30"/>
    <p:sldId id="697" r:id="rId31"/>
    <p:sldId id="698" r:id="rId32"/>
    <p:sldId id="699" r:id="rId33"/>
    <p:sldId id="700" r:id="rId34"/>
    <p:sldId id="701" r:id="rId35"/>
    <p:sldId id="702" r:id="rId36"/>
    <p:sldId id="703" r:id="rId37"/>
    <p:sldId id="704" r:id="rId38"/>
    <p:sldId id="705" r:id="rId39"/>
    <p:sldId id="706" r:id="rId40"/>
    <p:sldId id="707" r:id="rId41"/>
    <p:sldId id="708" r:id="rId42"/>
    <p:sldId id="710" r:id="rId43"/>
    <p:sldId id="711" r:id="rId44"/>
    <p:sldId id="712" r:id="rId45"/>
    <p:sldId id="717" r:id="rId46"/>
    <p:sldId id="713" r:id="rId47"/>
    <p:sldId id="714" r:id="rId48"/>
    <p:sldId id="715" r:id="rId49"/>
    <p:sldId id="716" r:id="rId50"/>
    <p:sldId id="718" r:id="rId51"/>
    <p:sldId id="656" r:id="rId52"/>
    <p:sldId id="659" r:id="rId53"/>
    <p:sldId id="660" r:id="rId54"/>
    <p:sldId id="661" r:id="rId55"/>
    <p:sldId id="662" r:id="rId56"/>
    <p:sldId id="664" r:id="rId57"/>
    <p:sldId id="665" r:id="rId58"/>
    <p:sldId id="663" r:id="rId59"/>
    <p:sldId id="669" r:id="rId60"/>
    <p:sldId id="666" r:id="rId61"/>
    <p:sldId id="667" r:id="rId62"/>
    <p:sldId id="734" r:id="rId63"/>
    <p:sldId id="657" r:id="rId64"/>
    <p:sldId id="670" r:id="rId65"/>
    <p:sldId id="672" r:id="rId66"/>
    <p:sldId id="673" r:id="rId67"/>
    <p:sldId id="675" r:id="rId68"/>
    <p:sldId id="676" r:id="rId69"/>
    <p:sldId id="677" r:id="rId70"/>
    <p:sldId id="678" r:id="rId71"/>
    <p:sldId id="680" r:id="rId72"/>
    <p:sldId id="682" r:id="rId73"/>
    <p:sldId id="683" r:id="rId74"/>
    <p:sldId id="684" r:id="rId75"/>
    <p:sldId id="686" r:id="rId76"/>
    <p:sldId id="687" r:id="rId77"/>
    <p:sldId id="688" r:id="rId78"/>
    <p:sldId id="689" r:id="rId79"/>
    <p:sldId id="690" r:id="rId80"/>
    <p:sldId id="691" r:id="rId81"/>
    <p:sldId id="384" r:id="rId82"/>
    <p:sldId id="692" r:id="rId83"/>
    <p:sldId id="693" r:id="rId84"/>
    <p:sldId id="645" r:id="rId85"/>
    <p:sldId id="649" r:id="rId86"/>
    <p:sldId id="727" r:id="rId87"/>
    <p:sldId id="726" r:id="rId88"/>
    <p:sldId id="720" r:id="rId89"/>
    <p:sldId id="719" r:id="rId90"/>
    <p:sldId id="721" r:id="rId91"/>
    <p:sldId id="722" r:id="rId92"/>
    <p:sldId id="735" r:id="rId93"/>
    <p:sldId id="723" r:id="rId94"/>
    <p:sldId id="736" r:id="rId95"/>
    <p:sldId id="724" r:id="rId96"/>
    <p:sldId id="725" r:id="rId97"/>
    <p:sldId id="695" r:id="rId98"/>
    <p:sldId id="646" r:id="rId99"/>
    <p:sldId id="737" r:id="rId100"/>
    <p:sldId id="640" r:id="rId10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D113A9D2-9D6B-4929-AA2D-F23B5EE8CBE7}" styleName="Estilo temático 2 - Énfasis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0505E3EF-67EA-436B-97B2-0124C06EBD24}" styleName="Estilo medio 4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A107856-5554-42FB-B03E-39F5DBC370BA}" styleName="Estilo medio 4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346" autoAdjust="0"/>
    <p:restoredTop sz="94660"/>
  </p:normalViewPr>
  <p:slideViewPr>
    <p:cSldViewPr snapToGrid="0">
      <p:cViewPr varScale="1">
        <p:scale>
          <a:sx n="78" d="100"/>
          <a:sy n="78" d="100"/>
        </p:scale>
        <p:origin x="50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B96A35-38D6-4332-98C6-373A9710C680}" type="doc">
      <dgm:prSet loTypeId="urn:microsoft.com/office/officeart/2008/layout/LinedList" loCatId="list" qsTypeId="urn:microsoft.com/office/officeart/2005/8/quickstyle/simple4" qsCatId="simple" csTypeId="urn:microsoft.com/office/officeart/2005/8/colors/colorful5" csCatId="colorful"/>
      <dgm:spPr/>
      <dgm:t>
        <a:bodyPr/>
        <a:lstStyle/>
        <a:p>
          <a:endParaRPr lang="en-US"/>
        </a:p>
      </dgm:t>
    </dgm:pt>
    <dgm:pt modelId="{3DDF1023-66D1-4517-BA33-3A83E1EEA20A}">
      <dgm:prSet/>
      <dgm:spPr/>
      <dgm:t>
        <a:bodyPr/>
        <a:lstStyle/>
        <a:p>
          <a:r>
            <a:rPr lang="es-MX"/>
            <a:t>Breve ojeada histórica</a:t>
          </a:r>
          <a:endParaRPr lang="en-US"/>
        </a:p>
      </dgm:t>
    </dgm:pt>
    <dgm:pt modelId="{4C63F1FA-EF7C-427E-A88A-63D95C196400}" type="parTrans" cxnId="{1A135AC4-D825-4AE4-95D6-5D1EDCE81812}">
      <dgm:prSet/>
      <dgm:spPr/>
      <dgm:t>
        <a:bodyPr/>
        <a:lstStyle/>
        <a:p>
          <a:endParaRPr lang="en-US"/>
        </a:p>
      </dgm:t>
    </dgm:pt>
    <dgm:pt modelId="{1DA4AE9D-EDC2-48AC-98B1-4813F647C8C8}" type="sibTrans" cxnId="{1A135AC4-D825-4AE4-95D6-5D1EDCE81812}">
      <dgm:prSet/>
      <dgm:spPr/>
      <dgm:t>
        <a:bodyPr/>
        <a:lstStyle/>
        <a:p>
          <a:endParaRPr lang="en-US"/>
        </a:p>
      </dgm:t>
    </dgm:pt>
    <dgm:pt modelId="{F34C078C-654D-45A3-A180-446F4DAA7F1E}" type="pres">
      <dgm:prSet presAssocID="{05B96A35-38D6-4332-98C6-373A9710C680}" presName="vert0" presStyleCnt="0">
        <dgm:presLayoutVars>
          <dgm:dir/>
          <dgm:animOne val="branch"/>
          <dgm:animLvl val="lvl"/>
        </dgm:presLayoutVars>
      </dgm:prSet>
      <dgm:spPr/>
      <dgm:t>
        <a:bodyPr/>
        <a:lstStyle/>
        <a:p>
          <a:endParaRPr lang="es-MX"/>
        </a:p>
      </dgm:t>
    </dgm:pt>
    <dgm:pt modelId="{B1E6C046-01D0-4BF6-9CC9-1B64C42C1949}" type="pres">
      <dgm:prSet presAssocID="{3DDF1023-66D1-4517-BA33-3A83E1EEA20A}" presName="thickLine" presStyleLbl="alignNode1" presStyleIdx="0" presStyleCnt="1"/>
      <dgm:spPr/>
    </dgm:pt>
    <dgm:pt modelId="{1AC9348F-040D-4832-A787-6C35FF90F87E}" type="pres">
      <dgm:prSet presAssocID="{3DDF1023-66D1-4517-BA33-3A83E1EEA20A}" presName="horz1" presStyleCnt="0"/>
      <dgm:spPr/>
    </dgm:pt>
    <dgm:pt modelId="{28CE9D83-9F74-485B-851C-306194BCF37C}" type="pres">
      <dgm:prSet presAssocID="{3DDF1023-66D1-4517-BA33-3A83E1EEA20A}" presName="tx1" presStyleLbl="revTx" presStyleIdx="0" presStyleCnt="1"/>
      <dgm:spPr/>
      <dgm:t>
        <a:bodyPr/>
        <a:lstStyle/>
        <a:p>
          <a:endParaRPr lang="es-MX"/>
        </a:p>
      </dgm:t>
    </dgm:pt>
    <dgm:pt modelId="{969FBC40-D17C-4021-98B6-B669E08131B8}" type="pres">
      <dgm:prSet presAssocID="{3DDF1023-66D1-4517-BA33-3A83E1EEA20A}" presName="vert1" presStyleCnt="0"/>
      <dgm:spPr/>
    </dgm:pt>
  </dgm:ptLst>
  <dgm:cxnLst>
    <dgm:cxn modelId="{EC90E2D5-7A75-43E0-9135-BAB7657BC5B0}" type="presOf" srcId="{05B96A35-38D6-4332-98C6-373A9710C680}" destId="{F34C078C-654D-45A3-A180-446F4DAA7F1E}" srcOrd="0" destOrd="0" presId="urn:microsoft.com/office/officeart/2008/layout/LinedList"/>
    <dgm:cxn modelId="{1FEFE2F2-84C6-428F-BB7C-030C93E54E84}" type="presOf" srcId="{3DDF1023-66D1-4517-BA33-3A83E1EEA20A}" destId="{28CE9D83-9F74-485B-851C-306194BCF37C}" srcOrd="0" destOrd="0" presId="urn:microsoft.com/office/officeart/2008/layout/LinedList"/>
    <dgm:cxn modelId="{1A135AC4-D825-4AE4-95D6-5D1EDCE81812}" srcId="{05B96A35-38D6-4332-98C6-373A9710C680}" destId="{3DDF1023-66D1-4517-BA33-3A83E1EEA20A}" srcOrd="0" destOrd="0" parTransId="{4C63F1FA-EF7C-427E-A88A-63D95C196400}" sibTransId="{1DA4AE9D-EDC2-48AC-98B1-4813F647C8C8}"/>
    <dgm:cxn modelId="{634AB4D6-44EC-403C-B636-0D567FA9C3D0}" type="presParOf" srcId="{F34C078C-654D-45A3-A180-446F4DAA7F1E}" destId="{B1E6C046-01D0-4BF6-9CC9-1B64C42C1949}" srcOrd="0" destOrd="0" presId="urn:microsoft.com/office/officeart/2008/layout/LinedList"/>
    <dgm:cxn modelId="{767C48F4-8E74-4561-AB85-690A5E510727}" type="presParOf" srcId="{F34C078C-654D-45A3-A180-446F4DAA7F1E}" destId="{1AC9348F-040D-4832-A787-6C35FF90F87E}" srcOrd="1" destOrd="0" presId="urn:microsoft.com/office/officeart/2008/layout/LinedList"/>
    <dgm:cxn modelId="{ABCD8EA0-7ED8-404F-80CF-E32954B99EA7}" type="presParOf" srcId="{1AC9348F-040D-4832-A787-6C35FF90F87E}" destId="{28CE9D83-9F74-485B-851C-306194BCF37C}" srcOrd="0" destOrd="0" presId="urn:microsoft.com/office/officeart/2008/layout/LinedList"/>
    <dgm:cxn modelId="{AEA1AA37-CDEE-47AB-A29A-07804F8E8908}" type="presParOf" srcId="{1AC9348F-040D-4832-A787-6C35FF90F87E}" destId="{969FBC40-D17C-4021-98B6-B669E08131B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E6C046-01D0-4BF6-9CC9-1B64C42C1949}">
      <dsp:nvSpPr>
        <dsp:cNvPr id="0" name=""/>
        <dsp:cNvSpPr/>
      </dsp:nvSpPr>
      <dsp:spPr>
        <a:xfrm>
          <a:off x="0" y="0"/>
          <a:ext cx="5924550" cy="0"/>
        </a:xfrm>
        <a:prstGeom prst="line">
          <a:avLst/>
        </a:prstGeom>
        <a:gradFill rotWithShape="0">
          <a:gsLst>
            <a:gs pos="0">
              <a:schemeClr val="accent5">
                <a:hueOff val="0"/>
                <a:satOff val="0"/>
                <a:lumOff val="0"/>
                <a:alphaOff val="0"/>
                <a:tint val="94000"/>
                <a:satMod val="100000"/>
                <a:lumMod val="104000"/>
              </a:schemeClr>
            </a:gs>
            <a:gs pos="69000">
              <a:schemeClr val="accent5">
                <a:hueOff val="0"/>
                <a:satOff val="0"/>
                <a:lumOff val="0"/>
                <a:alphaOff val="0"/>
                <a:shade val="86000"/>
                <a:satMod val="130000"/>
                <a:lumMod val="102000"/>
              </a:schemeClr>
            </a:gs>
            <a:gs pos="100000">
              <a:schemeClr val="accent5">
                <a:hueOff val="0"/>
                <a:satOff val="0"/>
                <a:lumOff val="0"/>
                <a:alphaOff val="0"/>
                <a:shade val="72000"/>
                <a:satMod val="130000"/>
                <a:lumMod val="100000"/>
              </a:schemeClr>
            </a:gs>
          </a:gsLst>
          <a:lin ang="5400000" scaled="0"/>
        </a:gradFill>
        <a:ln w="12700" cap="flat" cmpd="sng" algn="ctr">
          <a:solidFill>
            <a:schemeClr val="accent5">
              <a:hueOff val="0"/>
              <a:satOff val="0"/>
              <a:lumOff val="0"/>
              <a:alphaOff val="0"/>
            </a:schemeClr>
          </a:solidFill>
          <a:prstDash val="solid"/>
        </a:ln>
        <a:effectLst>
          <a:outerShdw blurRad="50800" dist="38100" dir="5400000" sy="96000" rotWithShape="0">
            <a:srgbClr val="000000">
              <a:alpha val="54000"/>
            </a:srgbClr>
          </a:outerShdw>
        </a:effectLst>
      </dsp:spPr>
      <dsp:style>
        <a:lnRef idx="1">
          <a:scrgbClr r="0" g="0" b="0"/>
        </a:lnRef>
        <a:fillRef idx="3">
          <a:scrgbClr r="0" g="0" b="0"/>
        </a:fillRef>
        <a:effectRef idx="2">
          <a:scrgbClr r="0" g="0" b="0"/>
        </a:effectRef>
        <a:fontRef idx="minor">
          <a:schemeClr val="lt1"/>
        </a:fontRef>
      </dsp:style>
    </dsp:sp>
    <dsp:sp modelId="{28CE9D83-9F74-485B-851C-306194BCF37C}">
      <dsp:nvSpPr>
        <dsp:cNvPr id="0" name=""/>
        <dsp:cNvSpPr/>
      </dsp:nvSpPr>
      <dsp:spPr>
        <a:xfrm>
          <a:off x="0" y="0"/>
          <a:ext cx="5924550" cy="4629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lvl="0" algn="l" defTabSz="2889250">
            <a:lnSpc>
              <a:spcPct val="90000"/>
            </a:lnSpc>
            <a:spcBef>
              <a:spcPct val="0"/>
            </a:spcBef>
            <a:spcAft>
              <a:spcPct val="35000"/>
            </a:spcAft>
          </a:pPr>
          <a:r>
            <a:rPr lang="es-MX" sz="6500" kern="1200"/>
            <a:t>Breve ojeada histórica</a:t>
          </a:r>
          <a:endParaRPr lang="en-US" sz="6500" kern="1200"/>
        </a:p>
      </dsp:txBody>
      <dsp:txXfrm>
        <a:off x="0" y="0"/>
        <a:ext cx="5924550" cy="462915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AC2877-9153-4EAE-B063-CC7B9E42DCB3}" type="datetimeFigureOut">
              <a:rPr lang="es-MX" smtClean="0"/>
              <a:t>18/06/2019</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748463-170F-4FDE-87F2-899583D1FAFE}" type="slidenum">
              <a:rPr lang="es-MX" smtClean="0"/>
              <a:t>‹Nº›</a:t>
            </a:fld>
            <a:endParaRPr lang="es-MX"/>
          </a:p>
        </p:txBody>
      </p:sp>
    </p:spTree>
    <p:extLst>
      <p:ext uri="{BB962C8B-B14F-4D97-AF65-F5344CB8AC3E}">
        <p14:creationId xmlns:p14="http://schemas.microsoft.com/office/powerpoint/2010/main" val="33098825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206E22C9-83EB-4E34-A29F-9DEC650C35A2}" type="slidenum">
              <a:rPr lang="es-MX" smtClean="0"/>
              <a:t>65</a:t>
            </a:fld>
            <a:endParaRPr lang="es-MX"/>
          </a:p>
        </p:txBody>
      </p:sp>
    </p:spTree>
    <p:extLst>
      <p:ext uri="{BB962C8B-B14F-4D97-AF65-F5344CB8AC3E}">
        <p14:creationId xmlns:p14="http://schemas.microsoft.com/office/powerpoint/2010/main" val="12762101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Linaza</a:t>
            </a:r>
            <a:endParaRPr lang="es-MX" dirty="0"/>
          </a:p>
        </p:txBody>
      </p:sp>
      <p:sp>
        <p:nvSpPr>
          <p:cNvPr id="4" name="3 Marcador de número de diapositiva"/>
          <p:cNvSpPr>
            <a:spLocks noGrp="1"/>
          </p:cNvSpPr>
          <p:nvPr>
            <p:ph type="sldNum" sz="quarter" idx="10"/>
          </p:nvPr>
        </p:nvSpPr>
        <p:spPr/>
        <p:txBody>
          <a:bodyPr/>
          <a:lstStyle/>
          <a:p>
            <a:fld id="{206E22C9-83EB-4E34-A29F-9DEC650C35A2}" type="slidenum">
              <a:rPr lang="es-MX" smtClean="0"/>
              <a:t>77</a:t>
            </a:fld>
            <a:endParaRPr lang="es-MX"/>
          </a:p>
        </p:txBody>
      </p:sp>
    </p:spTree>
    <p:extLst>
      <p:ext uri="{BB962C8B-B14F-4D97-AF65-F5344CB8AC3E}">
        <p14:creationId xmlns:p14="http://schemas.microsoft.com/office/powerpoint/2010/main" val="29058031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A1CE40AB-B31A-400A-B400-C13256EE2A05}" type="datetimeFigureOut">
              <a:rPr lang="es-MX" smtClean="0"/>
              <a:t>18/06/2019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53532522-3555-4212-B2A7-FB6226BC8346}" type="slidenum">
              <a:rPr lang="es-MX" smtClean="0"/>
              <a:t>‹Nº›</a:t>
            </a:fld>
            <a:endParaRPr lang="es-MX"/>
          </a:p>
        </p:txBody>
      </p:sp>
    </p:spTree>
    <p:extLst>
      <p:ext uri="{BB962C8B-B14F-4D97-AF65-F5344CB8AC3E}">
        <p14:creationId xmlns:p14="http://schemas.microsoft.com/office/powerpoint/2010/main" val="174783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A1CE40AB-B31A-400A-B400-C13256EE2A05}" type="datetimeFigureOut">
              <a:rPr lang="es-MX" smtClean="0"/>
              <a:t>18/06/2019</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53532522-3555-4212-B2A7-FB6226BC8346}" type="slidenum">
              <a:rPr lang="es-MX" smtClean="0"/>
              <a:t>‹Nº›</a:t>
            </a:fld>
            <a:endParaRPr lang="es-MX"/>
          </a:p>
        </p:txBody>
      </p:sp>
    </p:spTree>
    <p:extLst>
      <p:ext uri="{BB962C8B-B14F-4D97-AF65-F5344CB8AC3E}">
        <p14:creationId xmlns:p14="http://schemas.microsoft.com/office/powerpoint/2010/main" val="728745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A1CE40AB-B31A-400A-B400-C13256EE2A05}" type="datetimeFigureOut">
              <a:rPr lang="es-MX" smtClean="0"/>
              <a:t>18/06/2019</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53532522-3555-4212-B2A7-FB6226BC8346}" type="slidenum">
              <a:rPr lang="es-MX" smtClean="0"/>
              <a:t>‹Nº›</a:t>
            </a:fld>
            <a:endParaRPr lang="es-MX"/>
          </a:p>
        </p:txBody>
      </p:sp>
    </p:spTree>
    <p:extLst>
      <p:ext uri="{BB962C8B-B14F-4D97-AF65-F5344CB8AC3E}">
        <p14:creationId xmlns:p14="http://schemas.microsoft.com/office/powerpoint/2010/main" val="15225452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s-ES"/>
              <a:t>Haga clic para modificar el estilo de título del patrón</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A1CE40AB-B31A-400A-B400-C13256EE2A05}" type="datetimeFigureOut">
              <a:rPr lang="es-MX" smtClean="0"/>
              <a:t>18/06/2019</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53532522-3555-4212-B2A7-FB6226BC8346}" type="slidenum">
              <a:rPr lang="es-MX" smtClean="0"/>
              <a:t>‹Nº›</a:t>
            </a:fld>
            <a:endParaRPr lang="es-MX"/>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2217757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A1CE40AB-B31A-400A-B400-C13256EE2A05}" type="datetimeFigureOut">
              <a:rPr lang="es-MX" smtClean="0"/>
              <a:t>18/06/2019</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53532522-3555-4212-B2A7-FB6226BC8346}" type="slidenum">
              <a:rPr lang="es-MX" smtClean="0"/>
              <a:t>‹Nº›</a:t>
            </a:fld>
            <a:endParaRPr lang="es-MX"/>
          </a:p>
        </p:txBody>
      </p:sp>
    </p:spTree>
    <p:extLst>
      <p:ext uri="{BB962C8B-B14F-4D97-AF65-F5344CB8AC3E}">
        <p14:creationId xmlns:p14="http://schemas.microsoft.com/office/powerpoint/2010/main" val="41517090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s-ES"/>
              <a:t>Haga clic para modificar el estilo de título del patrón</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fld id="{A1CE40AB-B31A-400A-B400-C13256EE2A05}" type="datetimeFigureOut">
              <a:rPr lang="es-MX" smtClean="0"/>
              <a:t>18/06/2019</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53532522-3555-4212-B2A7-FB6226BC8346}" type="slidenum">
              <a:rPr lang="es-MX" smtClean="0"/>
              <a:t>‹Nº›</a:t>
            </a:fld>
            <a:endParaRPr lang="es-MX"/>
          </a:p>
        </p:txBody>
      </p:sp>
    </p:spTree>
    <p:extLst>
      <p:ext uri="{BB962C8B-B14F-4D97-AF65-F5344CB8AC3E}">
        <p14:creationId xmlns:p14="http://schemas.microsoft.com/office/powerpoint/2010/main" val="19406938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s-ES"/>
              <a:t>Haga clic para modificar el estilo de título del patrón</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fld id="{A1CE40AB-B31A-400A-B400-C13256EE2A05}" type="datetimeFigureOut">
              <a:rPr lang="es-MX" smtClean="0"/>
              <a:t>18/06/2019</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53532522-3555-4212-B2A7-FB6226BC8346}" type="slidenum">
              <a:rPr lang="es-MX" smtClean="0"/>
              <a:t>‹Nº›</a:t>
            </a:fld>
            <a:endParaRPr lang="es-MX"/>
          </a:p>
        </p:txBody>
      </p:sp>
    </p:spTree>
    <p:extLst>
      <p:ext uri="{BB962C8B-B14F-4D97-AF65-F5344CB8AC3E}">
        <p14:creationId xmlns:p14="http://schemas.microsoft.com/office/powerpoint/2010/main" val="40043420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1CE40AB-B31A-400A-B400-C13256EE2A05}" type="datetimeFigureOut">
              <a:rPr lang="es-MX" smtClean="0"/>
              <a:t>18/06/2019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53532522-3555-4212-B2A7-FB6226BC8346}" type="slidenum">
              <a:rPr lang="es-MX" smtClean="0"/>
              <a:t>‹Nº›</a:t>
            </a:fld>
            <a:endParaRPr lang="es-MX"/>
          </a:p>
        </p:txBody>
      </p:sp>
    </p:spTree>
    <p:extLst>
      <p:ext uri="{BB962C8B-B14F-4D97-AF65-F5344CB8AC3E}">
        <p14:creationId xmlns:p14="http://schemas.microsoft.com/office/powerpoint/2010/main" val="32386152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1CE40AB-B31A-400A-B400-C13256EE2A05}" type="datetimeFigureOut">
              <a:rPr lang="es-MX" smtClean="0"/>
              <a:t>18/06/2019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53532522-3555-4212-B2A7-FB6226BC8346}" type="slidenum">
              <a:rPr lang="es-MX" smtClean="0"/>
              <a:t>‹Nº›</a:t>
            </a:fld>
            <a:endParaRPr lang="es-MX"/>
          </a:p>
        </p:txBody>
      </p:sp>
    </p:spTree>
    <p:extLst>
      <p:ext uri="{BB962C8B-B14F-4D97-AF65-F5344CB8AC3E}">
        <p14:creationId xmlns:p14="http://schemas.microsoft.com/office/powerpoint/2010/main" val="1487540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1CE40AB-B31A-400A-B400-C13256EE2A05}" type="datetimeFigureOut">
              <a:rPr lang="es-MX" smtClean="0"/>
              <a:t>18/06/2019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53532522-3555-4212-B2A7-FB6226BC8346}" type="slidenum">
              <a:rPr lang="es-MX" smtClean="0"/>
              <a:t>‹Nº›</a:t>
            </a:fld>
            <a:endParaRPr lang="es-MX"/>
          </a:p>
        </p:txBody>
      </p:sp>
    </p:spTree>
    <p:extLst>
      <p:ext uri="{BB962C8B-B14F-4D97-AF65-F5344CB8AC3E}">
        <p14:creationId xmlns:p14="http://schemas.microsoft.com/office/powerpoint/2010/main" val="3555735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A1CE40AB-B31A-400A-B400-C13256EE2A05}" type="datetimeFigureOut">
              <a:rPr lang="es-MX" smtClean="0"/>
              <a:t>18/06/2019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53532522-3555-4212-B2A7-FB6226BC8346}" type="slidenum">
              <a:rPr lang="es-MX" smtClean="0"/>
              <a:t>‹Nº›</a:t>
            </a:fld>
            <a:endParaRPr lang="es-MX"/>
          </a:p>
        </p:txBody>
      </p:sp>
    </p:spTree>
    <p:extLst>
      <p:ext uri="{BB962C8B-B14F-4D97-AF65-F5344CB8AC3E}">
        <p14:creationId xmlns:p14="http://schemas.microsoft.com/office/powerpoint/2010/main" val="2861795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A1CE40AB-B31A-400A-B400-C13256EE2A05}" type="datetimeFigureOut">
              <a:rPr lang="es-MX" smtClean="0"/>
              <a:t>18/06/2019</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53532522-3555-4212-B2A7-FB6226BC8346}" type="slidenum">
              <a:rPr lang="es-MX" smtClean="0"/>
              <a:t>‹Nº›</a:t>
            </a:fld>
            <a:endParaRPr lang="es-MX"/>
          </a:p>
        </p:txBody>
      </p:sp>
    </p:spTree>
    <p:extLst>
      <p:ext uri="{BB962C8B-B14F-4D97-AF65-F5344CB8AC3E}">
        <p14:creationId xmlns:p14="http://schemas.microsoft.com/office/powerpoint/2010/main" val="23257677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913795" y="2912232"/>
            <a:ext cx="5107208" cy="287896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172200" y="2912232"/>
            <a:ext cx="5095357" cy="287896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A1CE40AB-B31A-400A-B400-C13256EE2A05}" type="datetimeFigureOut">
              <a:rPr lang="es-MX" smtClean="0"/>
              <a:t>18/06/2019</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53532522-3555-4212-B2A7-FB6226BC8346}" type="slidenum">
              <a:rPr lang="es-MX" smtClean="0"/>
              <a:t>‹Nº›</a:t>
            </a:fld>
            <a:endParaRPr lang="es-MX"/>
          </a:p>
        </p:txBody>
      </p:sp>
    </p:spTree>
    <p:extLst>
      <p:ext uri="{BB962C8B-B14F-4D97-AF65-F5344CB8AC3E}">
        <p14:creationId xmlns:p14="http://schemas.microsoft.com/office/powerpoint/2010/main" val="2544888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A1CE40AB-B31A-400A-B400-C13256EE2A05}" type="datetimeFigureOut">
              <a:rPr lang="es-MX" smtClean="0"/>
              <a:t>18/06/2019</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53532522-3555-4212-B2A7-FB6226BC8346}" type="slidenum">
              <a:rPr lang="es-MX" smtClean="0"/>
              <a:t>‹Nº›</a:t>
            </a:fld>
            <a:endParaRPr lang="es-MX"/>
          </a:p>
        </p:txBody>
      </p:sp>
    </p:spTree>
    <p:extLst>
      <p:ext uri="{BB962C8B-B14F-4D97-AF65-F5344CB8AC3E}">
        <p14:creationId xmlns:p14="http://schemas.microsoft.com/office/powerpoint/2010/main" val="41268353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CE40AB-B31A-400A-B400-C13256EE2A05}" type="datetimeFigureOut">
              <a:rPr lang="es-MX" smtClean="0"/>
              <a:t>18/06/2019</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53532522-3555-4212-B2A7-FB6226BC8346}" type="slidenum">
              <a:rPr lang="es-MX" smtClean="0"/>
              <a:t>‹Nº›</a:t>
            </a:fld>
            <a:endParaRPr lang="es-MX"/>
          </a:p>
        </p:txBody>
      </p:sp>
    </p:spTree>
    <p:extLst>
      <p:ext uri="{BB962C8B-B14F-4D97-AF65-F5344CB8AC3E}">
        <p14:creationId xmlns:p14="http://schemas.microsoft.com/office/powerpoint/2010/main" val="1478522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A1CE40AB-B31A-400A-B400-C13256EE2A05}" type="datetimeFigureOut">
              <a:rPr lang="es-MX" smtClean="0"/>
              <a:t>18/06/2019</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53532522-3555-4212-B2A7-FB6226BC8346}" type="slidenum">
              <a:rPr lang="es-MX" smtClean="0"/>
              <a:t>‹Nº›</a:t>
            </a:fld>
            <a:endParaRPr lang="es-MX"/>
          </a:p>
        </p:txBody>
      </p:sp>
    </p:spTree>
    <p:extLst>
      <p:ext uri="{BB962C8B-B14F-4D97-AF65-F5344CB8AC3E}">
        <p14:creationId xmlns:p14="http://schemas.microsoft.com/office/powerpoint/2010/main" val="31856814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A1CE40AB-B31A-400A-B400-C13256EE2A05}" type="datetimeFigureOut">
              <a:rPr lang="es-MX" smtClean="0"/>
              <a:t>18/06/2019</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53532522-3555-4212-B2A7-FB6226BC8346}" type="slidenum">
              <a:rPr lang="es-MX" smtClean="0"/>
              <a:t>‹Nº›</a:t>
            </a:fld>
            <a:endParaRPr lang="es-MX"/>
          </a:p>
        </p:txBody>
      </p:sp>
    </p:spTree>
    <p:extLst>
      <p:ext uri="{BB962C8B-B14F-4D97-AF65-F5344CB8AC3E}">
        <p14:creationId xmlns:p14="http://schemas.microsoft.com/office/powerpoint/2010/main" val="7870637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CE40AB-B31A-400A-B400-C13256EE2A05}" type="datetimeFigureOut">
              <a:rPr lang="es-MX" smtClean="0"/>
              <a:t>18/06/2019</a:t>
            </a:fld>
            <a:endParaRPr lang="es-MX"/>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53532522-3555-4212-B2A7-FB6226BC8346}" type="slidenum">
              <a:rPr lang="es-MX" smtClean="0"/>
              <a:t>‹Nº›</a:t>
            </a:fld>
            <a:endParaRPr lang="es-MX"/>
          </a:p>
        </p:txBody>
      </p:sp>
    </p:spTree>
    <p:extLst>
      <p:ext uri="{BB962C8B-B14F-4D97-AF65-F5344CB8AC3E}">
        <p14:creationId xmlns:p14="http://schemas.microsoft.com/office/powerpoint/2010/main" val="247667852"/>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hyperlink" Target="estructuradores.docx" TargetMode="Externa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hyperlink" Target="reformuladores.docx"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hyperlink" Target="operadores.docx" TargetMode="Externa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CONVER.docx" TargetMode="Externa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hyperlink" Target="el%20cuerpo.docx" TargetMode="Externa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hyperlink" Target="http://www.google.com.mx/url?sa=i&amp;rct=j&amp;q=&amp;esrc=s&amp;frm=1&amp;source=images&amp;cd=&amp;cad=rja&amp;uact=8&amp;ved=0CAcQjRw&amp;url=http://kelium.org/semillas-de-lino-o-linaza-sus-propiedades-medicinales/&amp;ei=_pMnVYaoB8KFsAWP14DABg&amp;bvm=bv.90491159,d.b2w&amp;psig=AFQjCNGXneAoQ4NjIFhmZeWN4uQm4Y6J8Q&amp;ust=1428743537331716"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7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www.google.com.mx/url?sa=i&amp;source=images&amp;cd=&amp;cad=rja&amp;uact=8&amp;ved=0CAgQjRw&amp;url=http://sanoynatural.cl/contenidos/las-propiedades-curativas-del-sesamo/&amp;ei=HicnVc2JJoHzoATU6oDoBg&amp;psig=AFQjCNFPtW2qjCEQnCEYfFJy2st1eaG8ig&amp;ust=1428715678694103" TargetMode="Externa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google.com.mx/url?sa=i&amp;rct=j&amp;q=&amp;esrc=s&amp;frm=1&amp;source=images&amp;cd=&amp;cad=rja&amp;uact=8&amp;ved=0CAcQjRw&amp;url=https://ecoripe.com/products-page/fruits/mamey-sapote/&amp;ei=O3EnVcfIMMicsAWMioGIBQ&amp;bvm=bv.90491159,d.b2w&amp;psig=AFQjCNHRg7p44jo9we925KkPWtCDQDaaVQ&amp;ust=1428734610837769" TargetMode="External"/><Relationship Id="rId1" Type="http://schemas.openxmlformats.org/officeDocument/2006/relationships/slideLayout" Target="../slideLayouts/slideLayout7.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8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microsoft.com/office/2007/relationships/media" Target="../media/media2.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1.png"/><Relationship Id="rId5" Type="http://schemas.openxmlformats.org/officeDocument/2006/relationships/slideLayout" Target="../slideLayouts/slideLayout7.xml"/><Relationship Id="rId4" Type="http://schemas.openxmlformats.org/officeDocument/2006/relationships/audio" Target="../media/media2.mp3"/></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xmlns="" id="{7037383D-B3BD-4659-8716-9FDBE7608B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xmlns="" id="{DD4E221C-D8F7-4231-9E61-711E87BA01E0}"/>
              </a:ext>
            </a:extLst>
          </p:cNvPr>
          <p:cNvSpPr>
            <a:spLocks noGrp="1"/>
          </p:cNvSpPr>
          <p:nvPr>
            <p:ph type="ctrTitle"/>
          </p:nvPr>
        </p:nvSpPr>
        <p:spPr>
          <a:xfrm>
            <a:off x="913794" y="643467"/>
            <a:ext cx="9600217" cy="3830560"/>
          </a:xfrm>
        </p:spPr>
        <p:txBody>
          <a:bodyPr>
            <a:normAutofit/>
          </a:bodyPr>
          <a:lstStyle/>
          <a:p>
            <a:pPr algn="l"/>
            <a:r>
              <a:rPr lang="es-MX" sz="5000"/>
              <a:t>Las variantes lingüísticas en la comunicación humana (geográfica, histórica y social)</a:t>
            </a:r>
          </a:p>
        </p:txBody>
      </p:sp>
      <p:sp>
        <p:nvSpPr>
          <p:cNvPr id="27" name="Rectangle 26">
            <a:extLst>
              <a:ext uri="{FF2B5EF4-FFF2-40B4-BE49-F238E27FC236}">
                <a16:creationId xmlns:a16="http://schemas.microsoft.com/office/drawing/2014/main" xmlns="" id="{5E80338A-C5B0-4D0A-B4E6-37A03FD134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4893732"/>
            <a:ext cx="12192000" cy="196426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ítulo 2">
            <a:extLst>
              <a:ext uri="{FF2B5EF4-FFF2-40B4-BE49-F238E27FC236}">
                <a16:creationId xmlns:a16="http://schemas.microsoft.com/office/drawing/2014/main" xmlns="" id="{2D6975EB-7DE6-4045-BC6D-B20E4A1DEACC}"/>
              </a:ext>
            </a:extLst>
          </p:cNvPr>
          <p:cNvSpPr>
            <a:spLocks noGrp="1"/>
          </p:cNvSpPr>
          <p:nvPr>
            <p:ph type="subTitle" idx="1"/>
          </p:nvPr>
        </p:nvSpPr>
        <p:spPr>
          <a:xfrm>
            <a:off x="913794" y="5306179"/>
            <a:ext cx="9600217" cy="990753"/>
          </a:xfrm>
        </p:spPr>
        <p:txBody>
          <a:bodyPr>
            <a:normAutofit lnSpcReduction="10000"/>
          </a:bodyPr>
          <a:lstStyle/>
          <a:p>
            <a:pPr algn="l">
              <a:lnSpc>
                <a:spcPct val="110000"/>
              </a:lnSpc>
            </a:pPr>
            <a:r>
              <a:rPr lang="es-MX" sz="1300">
                <a:solidFill>
                  <a:srgbClr val="595959"/>
                </a:solidFill>
              </a:rPr>
              <a:t>Elizabeth Luna Traill y María del Carmén Alejandra Vigueras Ávila</a:t>
            </a:r>
          </a:p>
          <a:p>
            <a:pPr algn="l">
              <a:lnSpc>
                <a:spcPct val="110000"/>
              </a:lnSpc>
            </a:pPr>
            <a:r>
              <a:rPr lang="es-MX" sz="1300">
                <a:solidFill>
                  <a:srgbClr val="595959"/>
                </a:solidFill>
              </a:rPr>
              <a:t>Instituto de Investigaciones Filológicas</a:t>
            </a:r>
          </a:p>
          <a:p>
            <a:pPr algn="l">
              <a:lnSpc>
                <a:spcPct val="110000"/>
              </a:lnSpc>
            </a:pPr>
            <a:r>
              <a:rPr lang="es-MX" sz="1300">
                <a:solidFill>
                  <a:srgbClr val="595959"/>
                </a:solidFill>
              </a:rPr>
              <a:t>UNAM</a:t>
            </a:r>
          </a:p>
        </p:txBody>
      </p:sp>
    </p:spTree>
    <p:extLst>
      <p:ext uri="{BB962C8B-B14F-4D97-AF65-F5344CB8AC3E}">
        <p14:creationId xmlns:p14="http://schemas.microsoft.com/office/powerpoint/2010/main" val="41091661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017430" y="904698"/>
            <a:ext cx="10457645" cy="4745915"/>
          </a:xfrm>
          <a:prstGeom prst="rect">
            <a:avLst/>
          </a:prstGeom>
        </p:spPr>
        <p:txBody>
          <a:bodyPr wrap="square">
            <a:spAutoFit/>
          </a:bodyPr>
          <a:lstStyle/>
          <a:p>
            <a:pPr lvl="0" algn="just">
              <a:lnSpc>
                <a:spcPct val="120000"/>
              </a:lnSpc>
              <a:spcBef>
                <a:spcPts val="1000"/>
              </a:spcBef>
            </a:pPr>
            <a:r>
              <a:rPr lang="es-MX" sz="3600" dirty="0">
                <a:effectLst>
                  <a:outerShdw blurRad="50800" dist="38100" dir="2700000" algn="tl" rotWithShape="0">
                    <a:srgbClr val="000000">
                      <a:alpha val="48000"/>
                    </a:srgbClr>
                  </a:outerShdw>
                </a:effectLst>
              </a:rPr>
              <a:t>La prueba más antigua de esta hazaña es el trabajo del gramático indio </a:t>
            </a:r>
            <a:r>
              <a:rPr lang="es-MX" sz="3600" dirty="0" err="1">
                <a:effectLst>
                  <a:outerShdw blurRad="50800" dist="38100" dir="2700000" algn="tl" rotWithShape="0">
                    <a:srgbClr val="000000">
                      <a:alpha val="48000"/>
                    </a:srgbClr>
                  </a:outerShdw>
                </a:effectLst>
              </a:rPr>
              <a:t>Panini</a:t>
            </a:r>
            <a:r>
              <a:rPr lang="es-MX" sz="3600" dirty="0">
                <a:effectLst>
                  <a:outerShdw blurRad="50800" dist="38100" dir="2700000" algn="tl" rotWithShape="0">
                    <a:srgbClr val="000000">
                      <a:alpha val="48000"/>
                    </a:srgbClr>
                  </a:outerShdw>
                </a:effectLst>
              </a:rPr>
              <a:t>. Curiosamente hoy, en esta segunda decena del siglo XXI, la lingüística actual conjunta esta mirada aunada a la de Marco Tulio Varrón y, por qué no decirlo, a ciertos conceptos filosóficos de los griegos. </a:t>
            </a:r>
          </a:p>
        </p:txBody>
      </p:sp>
    </p:spTree>
    <p:extLst>
      <p:ext uri="{BB962C8B-B14F-4D97-AF65-F5344CB8AC3E}">
        <p14:creationId xmlns:p14="http://schemas.microsoft.com/office/powerpoint/2010/main" val="153076189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51564B1-2C20-4C3C-8DFC-CF173CDE5E33}"/>
              </a:ext>
            </a:extLst>
          </p:cNvPr>
          <p:cNvSpPr>
            <a:spLocks noGrp="1"/>
          </p:cNvSpPr>
          <p:nvPr>
            <p:ph type="title"/>
          </p:nvPr>
        </p:nvSpPr>
        <p:spPr>
          <a:xfrm>
            <a:off x="838200" y="1514656"/>
            <a:ext cx="10515600" cy="4119789"/>
          </a:xfrm>
          <a:scene3d>
            <a:camera prst="obliqueTopLeft"/>
            <a:lightRig rig="threePt" dir="t"/>
          </a:scene3d>
        </p:spPr>
        <p:txBody>
          <a:bodyPr>
            <a:normAutofit/>
          </a:bodyPr>
          <a:lstStyle/>
          <a:p>
            <a:r>
              <a:rPr lang="es-MX" sz="5400" dirty="0"/>
              <a:t>PROYECTO DE LA NORMA CULTA HISPÁNICA </a:t>
            </a:r>
            <a:r>
              <a:rPr lang="es-MX" sz="5400" i="1" dirty="0"/>
              <a:t>JUAN M. LOPE BLANCH</a:t>
            </a:r>
            <a:r>
              <a:rPr lang="es-MX" sz="5400" dirty="0"/>
              <a:t/>
            </a:r>
            <a:br>
              <a:rPr lang="es-MX" sz="5400" dirty="0"/>
            </a:br>
            <a:r>
              <a:rPr lang="es-MX" sz="5400" dirty="0"/>
              <a:t/>
            </a:r>
            <a:br>
              <a:rPr lang="es-MX" sz="5400" dirty="0"/>
            </a:br>
            <a:endParaRPr lang="es-MX" sz="5400" dirty="0"/>
          </a:p>
        </p:txBody>
      </p:sp>
    </p:spTree>
    <p:extLst>
      <p:ext uri="{BB962C8B-B14F-4D97-AF65-F5344CB8AC3E}">
        <p14:creationId xmlns:p14="http://schemas.microsoft.com/office/powerpoint/2010/main" val="8763865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xmlns="" id="{57FF524E-77C4-45FE-8891-CD14090D376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xmlns="" id="{0DA6E4BC-2B96-400E-956A-C9D7B17E6E67}"/>
              </a:ext>
            </a:extLst>
          </p:cNvPr>
          <p:cNvSpPr>
            <a:spLocks noGrp="1"/>
          </p:cNvSpPr>
          <p:nvPr>
            <p:ph type="title"/>
          </p:nvPr>
        </p:nvSpPr>
        <p:spPr>
          <a:xfrm>
            <a:off x="913794" y="1214664"/>
            <a:ext cx="6272567" cy="4428672"/>
          </a:xfrm>
        </p:spPr>
        <p:txBody>
          <a:bodyPr vert="horz" lIns="91440" tIns="45720" rIns="91440" bIns="45720" rtlCol="0" anchor="ctr">
            <a:normAutofit/>
          </a:bodyPr>
          <a:lstStyle/>
          <a:p>
            <a:pPr algn="r"/>
            <a:r>
              <a:rPr lang="en-US" sz="4600">
                <a:solidFill>
                  <a:schemeClr val="tx2"/>
                </a:solidFill>
              </a:rPr>
              <a:t>El poder de la palabra:</a:t>
            </a:r>
            <a:br>
              <a:rPr lang="en-US" sz="4600">
                <a:solidFill>
                  <a:schemeClr val="tx2"/>
                </a:solidFill>
              </a:rPr>
            </a:br>
            <a:r>
              <a:rPr lang="en-US" sz="4600">
                <a:solidFill>
                  <a:schemeClr val="tx2"/>
                </a:solidFill>
              </a:rPr>
              <a:t>la necesaria reflexión sobre la lengua</a:t>
            </a:r>
            <a:br>
              <a:rPr lang="en-US" sz="4600">
                <a:solidFill>
                  <a:schemeClr val="tx2"/>
                </a:solidFill>
              </a:rPr>
            </a:br>
            <a:endParaRPr lang="en-US" sz="4600">
              <a:solidFill>
                <a:schemeClr val="tx2"/>
              </a:solidFill>
            </a:endParaRPr>
          </a:p>
        </p:txBody>
      </p:sp>
      <p:cxnSp>
        <p:nvCxnSpPr>
          <p:cNvPr id="9" name="Straight Connector 8">
            <a:extLst>
              <a:ext uri="{FF2B5EF4-FFF2-40B4-BE49-F238E27FC236}">
                <a16:creationId xmlns:a16="http://schemas.microsoft.com/office/drawing/2014/main" xmlns="" id="{69E8FF8A-7BA5-48E8-AA6E-85EC29AFDA9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7508095" y="2079171"/>
            <a:ext cx="0" cy="26996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24535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721217" y="538903"/>
            <a:ext cx="10954483" cy="5308105"/>
          </a:xfrm>
        </p:spPr>
        <p:txBody>
          <a:bodyPr>
            <a:normAutofit fontScale="92500" lnSpcReduction="20000"/>
          </a:bodyPr>
          <a:lstStyle/>
          <a:p>
            <a:pPr marL="0" indent="0" algn="just">
              <a:buNone/>
            </a:pPr>
            <a:r>
              <a:rPr lang="es-MX" sz="3200" dirty="0">
                <a:solidFill>
                  <a:schemeClr val="tx1">
                    <a:lumMod val="75000"/>
                  </a:schemeClr>
                </a:solidFill>
              </a:rPr>
              <a:t>¿Por qué el lenguaje constituye un objeto de estudio tan fascinante? </a:t>
            </a:r>
          </a:p>
          <a:p>
            <a:pPr marL="0" indent="0" algn="just">
              <a:buNone/>
            </a:pPr>
            <a:r>
              <a:rPr lang="es-MX" sz="3900" dirty="0"/>
              <a:t>Tal vez por el carácter único del papel que desempeña, al captar toda la extensión del pensamiento y del empeño humanos. Si miramos a nuestro alrededor, la diversidad de lenguas que expresan las múltiples concepciones, literaturas y modos de vida del mundo nos infunde temor y sorpresa. </a:t>
            </a:r>
          </a:p>
        </p:txBody>
      </p:sp>
    </p:spTree>
    <p:extLst>
      <p:ext uri="{BB962C8B-B14F-4D97-AF65-F5344CB8AC3E}">
        <p14:creationId xmlns:p14="http://schemas.microsoft.com/office/powerpoint/2010/main" val="32287814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927279" y="486561"/>
            <a:ext cx="10577333" cy="6107186"/>
          </a:xfrm>
        </p:spPr>
        <p:txBody>
          <a:bodyPr>
            <a:normAutofit fontScale="92500"/>
          </a:bodyPr>
          <a:lstStyle/>
          <a:p>
            <a:pPr marL="0" indent="0" algn="just">
              <a:buNone/>
            </a:pPr>
            <a:r>
              <a:rPr lang="es-MX" sz="3600" dirty="0"/>
              <a:t>Es vital que el ser humano conozca y posea su lengua ya que, cuando  su conocimiento es insuficiente, su libertad se ve gravemente amenazada. Pocos perciben el poder de las palabras, “su doble potencia: una letal y otra vivificante… contienen dos realidades contrarias: la verdad y la mentira, lo mismo la ocasión de engañar que la de aclarar. Igual capacidad de confundir y extraviar, que de iluminar y encaminar”</a:t>
            </a:r>
          </a:p>
          <a:p>
            <a:endParaRPr lang="es-MX" sz="3600" dirty="0"/>
          </a:p>
        </p:txBody>
      </p:sp>
    </p:spTree>
    <p:extLst>
      <p:ext uri="{BB962C8B-B14F-4D97-AF65-F5344CB8AC3E}">
        <p14:creationId xmlns:p14="http://schemas.microsoft.com/office/powerpoint/2010/main" val="29222901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159099" y="1068947"/>
            <a:ext cx="10108457" cy="4722254"/>
          </a:xfrm>
        </p:spPr>
        <p:txBody>
          <a:bodyPr>
            <a:noAutofit/>
          </a:bodyPr>
          <a:lstStyle/>
          <a:p>
            <a:pPr marL="0" indent="0" algn="just">
              <a:buNone/>
            </a:pPr>
            <a:r>
              <a:rPr lang="es-MX" sz="3600" dirty="0"/>
              <a:t>Cuando el ser humano es manipulado por el poder de la palabra, su libertad es lastimosamente vulnerada, porque se deja engañar por su insuficiencia de sentido crítico ante la significación de las palabras que conoce de manera vaga y aproximada.</a:t>
            </a:r>
          </a:p>
        </p:txBody>
      </p:sp>
    </p:spTree>
    <p:extLst>
      <p:ext uri="{BB962C8B-B14F-4D97-AF65-F5344CB8AC3E}">
        <p14:creationId xmlns:p14="http://schemas.microsoft.com/office/powerpoint/2010/main" val="16181126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40913" y="595618"/>
            <a:ext cx="10963699" cy="5586241"/>
          </a:xfrm>
        </p:spPr>
        <p:txBody>
          <a:bodyPr>
            <a:normAutofit/>
          </a:bodyPr>
          <a:lstStyle/>
          <a:p>
            <a:pPr marL="0" indent="0" algn="just">
              <a:buNone/>
            </a:pPr>
            <a:r>
              <a:rPr lang="es-MX" sz="3200" b="1" dirty="0"/>
              <a:t>El lenguaje es identidad</a:t>
            </a:r>
            <a:r>
              <a:rPr lang="es-MX" sz="3200" dirty="0"/>
              <a:t>. </a:t>
            </a:r>
          </a:p>
          <a:p>
            <a:pPr marL="0" indent="0" algn="just">
              <a:buNone/>
            </a:pPr>
            <a:r>
              <a:rPr lang="es-MX" sz="3600" dirty="0"/>
              <a:t>Le permite a un individuo identificarse con un grupo social o distinguirse de él. Pero no solamente eso, el lenguaje también es el medio por el que nos perciben los demás. Los indicios lingüísticos acerca de nosotros mismos que transmitimos sin darnos cuenta son altamente diferenciadores y discriminantes. </a:t>
            </a:r>
          </a:p>
        </p:txBody>
      </p:sp>
    </p:spTree>
    <p:extLst>
      <p:ext uri="{BB962C8B-B14F-4D97-AF65-F5344CB8AC3E}">
        <p14:creationId xmlns:p14="http://schemas.microsoft.com/office/powerpoint/2010/main" val="6033779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940157" y="1314575"/>
            <a:ext cx="10547797" cy="3357907"/>
          </a:xfrm>
          <a:prstGeom prst="rect">
            <a:avLst/>
          </a:prstGeom>
        </p:spPr>
        <p:txBody>
          <a:bodyPr wrap="square">
            <a:spAutoFit/>
          </a:bodyPr>
          <a:lstStyle/>
          <a:p>
            <a:pPr lvl="0" algn="just">
              <a:lnSpc>
                <a:spcPct val="120000"/>
              </a:lnSpc>
              <a:spcBef>
                <a:spcPts val="1000"/>
              </a:spcBef>
            </a:pPr>
            <a:r>
              <a:rPr lang="es-MX" sz="3600" dirty="0">
                <a:effectLst>
                  <a:outerShdw blurRad="50800" dist="38100" dir="2700000" algn="tl" rotWithShape="0">
                    <a:srgbClr val="000000">
                      <a:alpha val="48000"/>
                    </a:srgbClr>
                  </a:outerShdw>
                </a:effectLst>
              </a:rPr>
              <a:t>Además la percepción que tenemos de nuestro propio lenguaje y el de los demás puede convertirse, en distintos grados, en fuente de placer, orgullo, ansiedad, ofensa, ira e, incluso, violencia. </a:t>
            </a:r>
          </a:p>
        </p:txBody>
      </p:sp>
    </p:spTree>
    <p:extLst>
      <p:ext uri="{BB962C8B-B14F-4D97-AF65-F5344CB8AC3E}">
        <p14:creationId xmlns:p14="http://schemas.microsoft.com/office/powerpoint/2010/main" val="11645323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37883" y="679507"/>
            <a:ext cx="11066730" cy="5734171"/>
          </a:xfrm>
        </p:spPr>
        <p:txBody>
          <a:bodyPr>
            <a:noAutofit/>
          </a:bodyPr>
          <a:lstStyle/>
          <a:p>
            <a:pPr marL="0" indent="0" algn="ctr">
              <a:buNone/>
            </a:pPr>
            <a:r>
              <a:rPr lang="es-MX" sz="3600" b="1" dirty="0"/>
              <a:t>“Por medio del lenguaje construimos el </a:t>
            </a:r>
            <a:r>
              <a:rPr lang="es-MX" sz="3600" b="1" i="1" dirty="0"/>
              <a:t>mundo de la alteridad</a:t>
            </a:r>
            <a:r>
              <a:rPr lang="es-MX" sz="3600" dirty="0"/>
              <a:t>…”</a:t>
            </a:r>
          </a:p>
          <a:p>
            <a:pPr marL="0" indent="0" algn="ctr">
              <a:buNone/>
            </a:pPr>
            <a:endParaRPr lang="es-MX" sz="3600" dirty="0"/>
          </a:p>
          <a:p>
            <a:pPr marL="0" indent="0" algn="ctr">
              <a:buNone/>
            </a:pPr>
            <a:r>
              <a:rPr lang="es-MX" sz="3600" b="1" dirty="0"/>
              <a:t>“En mayor o menor grado, cada lengua ofrece su propia lectura de la vida”</a:t>
            </a:r>
            <a:r>
              <a:rPr lang="es-MX" sz="3600" dirty="0"/>
              <a:t>. </a:t>
            </a:r>
          </a:p>
          <a:p>
            <a:pPr marL="0" indent="0" algn="just">
              <a:buNone/>
            </a:pPr>
            <a:endParaRPr lang="es-MX" sz="3200" dirty="0"/>
          </a:p>
          <a:p>
            <a:pPr algn="r"/>
            <a:r>
              <a:rPr lang="es-MX" sz="2400" dirty="0"/>
              <a:t>George Steiner, </a:t>
            </a:r>
          </a:p>
          <a:p>
            <a:pPr algn="r"/>
            <a:r>
              <a:rPr lang="es-MX" sz="2400" i="1" dirty="0"/>
              <a:t>Después de Babel. Aspectos del lenguaje y la traducción</a:t>
            </a:r>
            <a:endParaRPr lang="es-MX" sz="2400" dirty="0"/>
          </a:p>
        </p:txBody>
      </p:sp>
    </p:spTree>
    <p:extLst>
      <p:ext uri="{BB962C8B-B14F-4D97-AF65-F5344CB8AC3E}">
        <p14:creationId xmlns:p14="http://schemas.microsoft.com/office/powerpoint/2010/main" val="15517267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xmlns="" id="{7C5EFC34-1EEB-4E5A-B497-A9AD2822E4B0}"/>
              </a:ext>
            </a:extLst>
          </p:cNvPr>
          <p:cNvSpPr>
            <a:spLocks noGrp="1"/>
          </p:cNvSpPr>
          <p:nvPr>
            <p:ph type="title"/>
          </p:nvPr>
        </p:nvSpPr>
        <p:spPr>
          <a:xfrm>
            <a:off x="913793" y="409302"/>
            <a:ext cx="10353761" cy="1326321"/>
          </a:xfrm>
        </p:spPr>
        <p:txBody>
          <a:bodyPr>
            <a:normAutofit/>
          </a:bodyPr>
          <a:lstStyle/>
          <a:p>
            <a:r>
              <a:rPr lang="es-MX" dirty="0"/>
              <a:t>La Lengua Y sus niveles</a:t>
            </a:r>
          </a:p>
        </p:txBody>
      </p:sp>
      <p:graphicFrame>
        <p:nvGraphicFramePr>
          <p:cNvPr id="6" name="Marcador de contenido 5">
            <a:extLst>
              <a:ext uri="{FF2B5EF4-FFF2-40B4-BE49-F238E27FC236}">
                <a16:creationId xmlns:a16="http://schemas.microsoft.com/office/drawing/2014/main" xmlns="" id="{D002B2B2-5755-40AD-893D-F35E1D5FD6CF}"/>
              </a:ext>
            </a:extLst>
          </p:cNvPr>
          <p:cNvGraphicFramePr>
            <a:graphicFrameLocks noGrp="1"/>
          </p:cNvGraphicFramePr>
          <p:nvPr>
            <p:ph idx="1"/>
            <p:extLst>
              <p:ext uri="{D42A27DB-BD31-4B8C-83A1-F6EECF244321}">
                <p14:modId xmlns:p14="http://schemas.microsoft.com/office/powerpoint/2010/main" val="3382874023"/>
              </p:ext>
            </p:extLst>
          </p:nvPr>
        </p:nvGraphicFramePr>
        <p:xfrm>
          <a:off x="2428262" y="2029556"/>
          <a:ext cx="7324825" cy="3268980"/>
        </p:xfrm>
        <a:graphic>
          <a:graphicData uri="http://schemas.openxmlformats.org/drawingml/2006/table">
            <a:tbl>
              <a:tblPr firstRow="1" bandRow="1">
                <a:tableStyleId>{0505E3EF-67EA-436B-97B2-0124C06EBD24}</a:tableStyleId>
              </a:tblPr>
              <a:tblGrid>
                <a:gridCol w="7324825">
                  <a:extLst>
                    <a:ext uri="{9D8B030D-6E8A-4147-A177-3AD203B41FA5}">
                      <a16:colId xmlns:a16="http://schemas.microsoft.com/office/drawing/2014/main" xmlns="" val="3491471029"/>
                    </a:ext>
                  </a:extLst>
                </a:gridCol>
              </a:tblGrid>
              <a:tr h="792021">
                <a:tc>
                  <a:txBody>
                    <a:bodyPr/>
                    <a:lstStyle/>
                    <a:p>
                      <a:pPr algn="ctr"/>
                      <a:r>
                        <a:rPr lang="es-MX" sz="3300" dirty="0"/>
                        <a:t>Nivel fonético-fonológico</a:t>
                      </a:r>
                    </a:p>
                    <a:p>
                      <a:pPr algn="ctr"/>
                      <a:endParaRPr lang="es-MX" sz="3300" b="1" dirty="0">
                        <a:solidFill>
                          <a:schemeClr val="tx1"/>
                        </a:solidFill>
                      </a:endParaRPr>
                    </a:p>
                  </a:txBody>
                  <a:tcPr marL="83820" marR="83820" marT="41910" marB="41910"/>
                </a:tc>
                <a:extLst>
                  <a:ext uri="{0D108BD9-81ED-4DB2-BD59-A6C34878D82A}">
                    <a16:rowId xmlns:a16="http://schemas.microsoft.com/office/drawing/2014/main" xmlns="" val="3504966773"/>
                  </a:ext>
                </a:extLst>
              </a:tr>
              <a:tr h="735328">
                <a:tc>
                  <a:txBody>
                    <a:bodyPr/>
                    <a:lstStyle/>
                    <a:p>
                      <a:pPr algn="ctr"/>
                      <a:r>
                        <a:rPr lang="es-MX" sz="3300" dirty="0"/>
                        <a:t>Nivel morfosintáctico</a:t>
                      </a:r>
                    </a:p>
                    <a:p>
                      <a:pPr algn="ctr"/>
                      <a:endParaRPr lang="es-MX" sz="3300" b="1" dirty="0">
                        <a:solidFill>
                          <a:schemeClr val="tx1"/>
                        </a:solidFill>
                      </a:endParaRPr>
                    </a:p>
                  </a:txBody>
                  <a:tcPr marL="83820" marR="83820" marT="41910" marB="41910"/>
                </a:tc>
                <a:extLst>
                  <a:ext uri="{0D108BD9-81ED-4DB2-BD59-A6C34878D82A}">
                    <a16:rowId xmlns:a16="http://schemas.microsoft.com/office/drawing/2014/main" xmlns="" val="2374450238"/>
                  </a:ext>
                </a:extLst>
              </a:tr>
              <a:tr h="735328">
                <a:tc>
                  <a:txBody>
                    <a:bodyPr/>
                    <a:lstStyle/>
                    <a:p>
                      <a:pPr algn="ctr"/>
                      <a:r>
                        <a:rPr lang="es-MX" sz="3300" dirty="0"/>
                        <a:t>Nivel léxico-semántico </a:t>
                      </a:r>
                    </a:p>
                    <a:p>
                      <a:pPr algn="ctr"/>
                      <a:endParaRPr lang="es-MX" sz="3300" b="1" dirty="0">
                        <a:solidFill>
                          <a:schemeClr val="tx1"/>
                        </a:solidFill>
                      </a:endParaRPr>
                    </a:p>
                  </a:txBody>
                  <a:tcPr marL="83820" marR="83820" marT="41910" marB="41910"/>
                </a:tc>
                <a:extLst>
                  <a:ext uri="{0D108BD9-81ED-4DB2-BD59-A6C34878D82A}">
                    <a16:rowId xmlns:a16="http://schemas.microsoft.com/office/drawing/2014/main" xmlns="" val="473975516"/>
                  </a:ext>
                </a:extLst>
              </a:tr>
            </a:tbl>
          </a:graphicData>
        </a:graphic>
      </p:graphicFrame>
    </p:spTree>
    <p:extLst>
      <p:ext uri="{BB962C8B-B14F-4D97-AF65-F5344CB8AC3E}">
        <p14:creationId xmlns:p14="http://schemas.microsoft.com/office/powerpoint/2010/main" val="28062793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uadroTexto 16">
            <a:extLst>
              <a:ext uri="{FF2B5EF4-FFF2-40B4-BE49-F238E27FC236}">
                <a16:creationId xmlns:a16="http://schemas.microsoft.com/office/drawing/2014/main" xmlns="" id="{23BC3AC8-1C96-4C55-8952-1B06F128C95E}"/>
              </a:ext>
            </a:extLst>
          </p:cNvPr>
          <p:cNvSpPr txBox="1"/>
          <p:nvPr/>
        </p:nvSpPr>
        <p:spPr>
          <a:xfrm>
            <a:off x="7744408" y="1610868"/>
            <a:ext cx="2513089" cy="1384995"/>
          </a:xfrm>
          <a:prstGeom prst="rect">
            <a:avLst/>
          </a:prstGeom>
          <a:noFill/>
        </p:spPr>
        <p:txBody>
          <a:bodyPr wrap="square" rtlCol="0">
            <a:spAutoFit/>
          </a:bodyPr>
          <a:lstStyle/>
          <a:p>
            <a:pPr algn="ctr"/>
            <a:r>
              <a:rPr lang="es-MX" sz="2800" dirty="0">
                <a:latin typeface="AR CENA" panose="02000000000000000000" pitchFamily="2" charset="0"/>
              </a:rPr>
              <a:t>DIASTRÁTICO</a:t>
            </a:r>
          </a:p>
          <a:p>
            <a:pPr algn="ctr"/>
            <a:r>
              <a:rPr lang="es-MX" sz="2800" dirty="0">
                <a:latin typeface="AR CENA" panose="02000000000000000000" pitchFamily="2" charset="0"/>
              </a:rPr>
              <a:t>O</a:t>
            </a:r>
          </a:p>
          <a:p>
            <a:pPr algn="ctr"/>
            <a:r>
              <a:rPr lang="es-MX" sz="2800" dirty="0">
                <a:latin typeface="AR CENA" panose="02000000000000000000" pitchFamily="2" charset="0"/>
              </a:rPr>
              <a:t>SOCIAL</a:t>
            </a:r>
          </a:p>
        </p:txBody>
      </p:sp>
      <p:sp>
        <p:nvSpPr>
          <p:cNvPr id="2" name="Título 1">
            <a:extLst>
              <a:ext uri="{FF2B5EF4-FFF2-40B4-BE49-F238E27FC236}">
                <a16:creationId xmlns:a16="http://schemas.microsoft.com/office/drawing/2014/main" xmlns="" id="{A47489D2-DB86-4D33-96FD-C8613345EB5E}"/>
              </a:ext>
            </a:extLst>
          </p:cNvPr>
          <p:cNvSpPr>
            <a:spLocks noGrp="1"/>
          </p:cNvSpPr>
          <p:nvPr>
            <p:ph type="title"/>
          </p:nvPr>
        </p:nvSpPr>
        <p:spPr>
          <a:xfrm>
            <a:off x="724988" y="254476"/>
            <a:ext cx="10515600" cy="715679"/>
          </a:xfrm>
        </p:spPr>
        <p:txBody>
          <a:bodyPr>
            <a:normAutofit fontScale="90000"/>
          </a:bodyPr>
          <a:lstStyle/>
          <a:p>
            <a:pPr algn="ctr"/>
            <a:r>
              <a:rPr lang="es-MX" sz="5400" b="1" dirty="0"/>
              <a:t>Diasistema </a:t>
            </a:r>
            <a:r>
              <a:rPr lang="es-MX" sz="2200" b="1" dirty="0"/>
              <a:t>(Weinreich</a:t>
            </a:r>
            <a:r>
              <a:rPr lang="es-MX" sz="2200" dirty="0"/>
              <a:t>,1954)</a:t>
            </a:r>
            <a:endParaRPr lang="es-MX" sz="2200" b="1" dirty="0"/>
          </a:p>
        </p:txBody>
      </p:sp>
      <p:sp>
        <p:nvSpPr>
          <p:cNvPr id="3" name="Marcador de contenido 2">
            <a:extLst>
              <a:ext uri="{FF2B5EF4-FFF2-40B4-BE49-F238E27FC236}">
                <a16:creationId xmlns:a16="http://schemas.microsoft.com/office/drawing/2014/main" xmlns="" id="{B7038A00-C017-4714-91CF-C6A59933C20C}"/>
              </a:ext>
            </a:extLst>
          </p:cNvPr>
          <p:cNvSpPr>
            <a:spLocks noGrp="1"/>
          </p:cNvSpPr>
          <p:nvPr>
            <p:ph idx="1"/>
          </p:nvPr>
        </p:nvSpPr>
        <p:spPr>
          <a:xfrm>
            <a:off x="8190963" y="4427390"/>
            <a:ext cx="3162837" cy="1239227"/>
          </a:xfrm>
        </p:spPr>
        <p:txBody>
          <a:bodyPr>
            <a:noAutofit/>
          </a:bodyPr>
          <a:lstStyle/>
          <a:p>
            <a:pPr marL="0" indent="0" algn="ctr">
              <a:buNone/>
            </a:pPr>
            <a:r>
              <a:rPr lang="es-MX" sz="2800" dirty="0">
                <a:latin typeface="Aharoni" panose="02010803020104030203" pitchFamily="2" charset="-79"/>
                <a:cs typeface="Aharoni" panose="02010803020104030203" pitchFamily="2" charset="-79"/>
              </a:rPr>
              <a:t>DIACRÓNICO</a:t>
            </a:r>
          </a:p>
          <a:p>
            <a:pPr marL="0" indent="0" algn="ctr">
              <a:buNone/>
            </a:pPr>
            <a:r>
              <a:rPr lang="es-MX" sz="2800" dirty="0">
                <a:latin typeface="Aharoni" panose="02010803020104030203" pitchFamily="2" charset="-79"/>
                <a:cs typeface="Aharoni" panose="02010803020104030203" pitchFamily="2" charset="-79"/>
              </a:rPr>
              <a:t>O</a:t>
            </a:r>
          </a:p>
          <a:p>
            <a:pPr marL="0" indent="0" algn="ctr">
              <a:buNone/>
            </a:pPr>
            <a:r>
              <a:rPr lang="es-MX" sz="2800" dirty="0">
                <a:latin typeface="Aharoni" panose="02010803020104030203" pitchFamily="2" charset="-79"/>
                <a:cs typeface="Aharoni" panose="02010803020104030203" pitchFamily="2" charset="-79"/>
              </a:rPr>
              <a:t>  HISTÓRICO</a:t>
            </a:r>
          </a:p>
        </p:txBody>
      </p:sp>
      <p:sp>
        <p:nvSpPr>
          <p:cNvPr id="4" name="Cubo 3">
            <a:extLst>
              <a:ext uri="{FF2B5EF4-FFF2-40B4-BE49-F238E27FC236}">
                <a16:creationId xmlns:a16="http://schemas.microsoft.com/office/drawing/2014/main" xmlns="" id="{1FEBD957-7298-4002-B47F-0E9D98BAA43A}"/>
              </a:ext>
            </a:extLst>
          </p:cNvPr>
          <p:cNvSpPr/>
          <p:nvPr/>
        </p:nvSpPr>
        <p:spPr>
          <a:xfrm>
            <a:off x="3601425" y="1470574"/>
            <a:ext cx="3600000" cy="3600000"/>
          </a:xfrm>
          <a:custGeom>
            <a:avLst/>
            <a:gdLst>
              <a:gd name="connsiteX0" fmla="*/ 0 w 3523376"/>
              <a:gd name="connsiteY0" fmla="*/ 942966 h 3313651"/>
              <a:gd name="connsiteX1" fmla="*/ 2580410 w 3523376"/>
              <a:gd name="connsiteY1" fmla="*/ 942966 h 3313651"/>
              <a:gd name="connsiteX2" fmla="*/ 2580410 w 3523376"/>
              <a:gd name="connsiteY2" fmla="*/ 3313651 h 3313651"/>
              <a:gd name="connsiteX3" fmla="*/ 0 w 3523376"/>
              <a:gd name="connsiteY3" fmla="*/ 3313651 h 3313651"/>
              <a:gd name="connsiteX4" fmla="*/ 0 w 3523376"/>
              <a:gd name="connsiteY4" fmla="*/ 942966 h 3313651"/>
              <a:gd name="connsiteX0" fmla="*/ 2580410 w 3523376"/>
              <a:gd name="connsiteY0" fmla="*/ 942966 h 3313651"/>
              <a:gd name="connsiteX1" fmla="*/ 3523376 w 3523376"/>
              <a:gd name="connsiteY1" fmla="*/ 0 h 3313651"/>
              <a:gd name="connsiteX2" fmla="*/ 3523376 w 3523376"/>
              <a:gd name="connsiteY2" fmla="*/ 2370685 h 3313651"/>
              <a:gd name="connsiteX3" fmla="*/ 2580410 w 3523376"/>
              <a:gd name="connsiteY3" fmla="*/ 3313651 h 3313651"/>
              <a:gd name="connsiteX4" fmla="*/ 2580410 w 3523376"/>
              <a:gd name="connsiteY4" fmla="*/ 942966 h 3313651"/>
              <a:gd name="connsiteX0" fmla="*/ 0 w 3523376"/>
              <a:gd name="connsiteY0" fmla="*/ 942966 h 3313651"/>
              <a:gd name="connsiteX1" fmla="*/ 942966 w 3523376"/>
              <a:gd name="connsiteY1" fmla="*/ 0 h 3313651"/>
              <a:gd name="connsiteX2" fmla="*/ 3523376 w 3523376"/>
              <a:gd name="connsiteY2" fmla="*/ 0 h 3313651"/>
              <a:gd name="connsiteX3" fmla="*/ 2580410 w 3523376"/>
              <a:gd name="connsiteY3" fmla="*/ 942966 h 3313651"/>
              <a:gd name="connsiteX4" fmla="*/ 0 w 3523376"/>
              <a:gd name="connsiteY4" fmla="*/ 942966 h 3313651"/>
              <a:gd name="connsiteX0" fmla="*/ 0 w 3523376"/>
              <a:gd name="connsiteY0" fmla="*/ 942966 h 3313651"/>
              <a:gd name="connsiteX1" fmla="*/ 942966 w 3523376"/>
              <a:gd name="connsiteY1" fmla="*/ 0 h 3313651"/>
              <a:gd name="connsiteX2" fmla="*/ 3523376 w 3523376"/>
              <a:gd name="connsiteY2" fmla="*/ 0 h 3313651"/>
              <a:gd name="connsiteX3" fmla="*/ 3523376 w 3523376"/>
              <a:gd name="connsiteY3" fmla="*/ 2370685 h 3313651"/>
              <a:gd name="connsiteX4" fmla="*/ 2580410 w 3523376"/>
              <a:gd name="connsiteY4" fmla="*/ 3313651 h 3313651"/>
              <a:gd name="connsiteX5" fmla="*/ 0 w 3523376"/>
              <a:gd name="connsiteY5" fmla="*/ 3313651 h 3313651"/>
              <a:gd name="connsiteX6" fmla="*/ 0 w 3523376"/>
              <a:gd name="connsiteY6" fmla="*/ 942966 h 3313651"/>
              <a:gd name="connsiteX7" fmla="*/ 0 w 3523376"/>
              <a:gd name="connsiteY7" fmla="*/ 942966 h 3313651"/>
              <a:gd name="connsiteX8" fmla="*/ 2580410 w 3523376"/>
              <a:gd name="connsiteY8" fmla="*/ 942966 h 3313651"/>
              <a:gd name="connsiteX9" fmla="*/ 3523376 w 3523376"/>
              <a:gd name="connsiteY9" fmla="*/ 0 h 3313651"/>
              <a:gd name="connsiteX10" fmla="*/ 2580410 w 3523376"/>
              <a:gd name="connsiteY10" fmla="*/ 942966 h 3313651"/>
              <a:gd name="connsiteX11" fmla="*/ 2580410 w 3523376"/>
              <a:gd name="connsiteY11" fmla="*/ 3313651 h 3313651"/>
              <a:gd name="connsiteX0" fmla="*/ 0 w 3523376"/>
              <a:gd name="connsiteY0" fmla="*/ 942966 h 3313651"/>
              <a:gd name="connsiteX1" fmla="*/ 2580410 w 3523376"/>
              <a:gd name="connsiteY1" fmla="*/ 942966 h 3313651"/>
              <a:gd name="connsiteX2" fmla="*/ 2580410 w 3523376"/>
              <a:gd name="connsiteY2" fmla="*/ 3313651 h 3313651"/>
              <a:gd name="connsiteX3" fmla="*/ 0 w 3523376"/>
              <a:gd name="connsiteY3" fmla="*/ 3313651 h 3313651"/>
              <a:gd name="connsiteX4" fmla="*/ 0 w 3523376"/>
              <a:gd name="connsiteY4" fmla="*/ 942966 h 3313651"/>
              <a:gd name="connsiteX0" fmla="*/ 2580410 w 3523376"/>
              <a:gd name="connsiteY0" fmla="*/ 942966 h 3313651"/>
              <a:gd name="connsiteX1" fmla="*/ 3523376 w 3523376"/>
              <a:gd name="connsiteY1" fmla="*/ 0 h 3313651"/>
              <a:gd name="connsiteX2" fmla="*/ 3523376 w 3523376"/>
              <a:gd name="connsiteY2" fmla="*/ 2370685 h 3313651"/>
              <a:gd name="connsiteX3" fmla="*/ 2580410 w 3523376"/>
              <a:gd name="connsiteY3" fmla="*/ 3313651 h 3313651"/>
              <a:gd name="connsiteX4" fmla="*/ 2580410 w 3523376"/>
              <a:gd name="connsiteY4" fmla="*/ 942966 h 3313651"/>
              <a:gd name="connsiteX0" fmla="*/ 0 w 3523376"/>
              <a:gd name="connsiteY0" fmla="*/ 942966 h 3313651"/>
              <a:gd name="connsiteX1" fmla="*/ 942966 w 3523376"/>
              <a:gd name="connsiteY1" fmla="*/ 0 h 3313651"/>
              <a:gd name="connsiteX2" fmla="*/ 3523376 w 3523376"/>
              <a:gd name="connsiteY2" fmla="*/ 0 h 3313651"/>
              <a:gd name="connsiteX3" fmla="*/ 2580410 w 3523376"/>
              <a:gd name="connsiteY3" fmla="*/ 942966 h 3313651"/>
              <a:gd name="connsiteX4" fmla="*/ 0 w 3523376"/>
              <a:gd name="connsiteY4" fmla="*/ 942966 h 3313651"/>
              <a:gd name="connsiteX0" fmla="*/ 0 w 3523376"/>
              <a:gd name="connsiteY0" fmla="*/ 942966 h 3313651"/>
              <a:gd name="connsiteX1" fmla="*/ 942966 w 3523376"/>
              <a:gd name="connsiteY1" fmla="*/ 0 h 3313651"/>
              <a:gd name="connsiteX2" fmla="*/ 3523376 w 3523376"/>
              <a:gd name="connsiteY2" fmla="*/ 0 h 3313651"/>
              <a:gd name="connsiteX3" fmla="*/ 3523376 w 3523376"/>
              <a:gd name="connsiteY3" fmla="*/ 2370685 h 3313651"/>
              <a:gd name="connsiteX4" fmla="*/ 2580410 w 3523376"/>
              <a:gd name="connsiteY4" fmla="*/ 3313651 h 3313651"/>
              <a:gd name="connsiteX5" fmla="*/ 0 w 3523376"/>
              <a:gd name="connsiteY5" fmla="*/ 3313651 h 3313651"/>
              <a:gd name="connsiteX6" fmla="*/ 0 w 3523376"/>
              <a:gd name="connsiteY6" fmla="*/ 942966 h 3313651"/>
              <a:gd name="connsiteX7" fmla="*/ 0 w 3523376"/>
              <a:gd name="connsiteY7" fmla="*/ 942966 h 3313651"/>
              <a:gd name="connsiteX8" fmla="*/ 2580410 w 3523376"/>
              <a:gd name="connsiteY8" fmla="*/ 942966 h 3313651"/>
              <a:gd name="connsiteX9" fmla="*/ 3523376 w 3523376"/>
              <a:gd name="connsiteY9" fmla="*/ 0 h 3313651"/>
              <a:gd name="connsiteX10" fmla="*/ 2580410 w 3523376"/>
              <a:gd name="connsiteY10" fmla="*/ 942966 h 3313651"/>
              <a:gd name="connsiteX11" fmla="*/ 2580410 w 3523376"/>
              <a:gd name="connsiteY11" fmla="*/ 3313651 h 3313651"/>
              <a:gd name="connsiteX0" fmla="*/ 0 w 3523376"/>
              <a:gd name="connsiteY0" fmla="*/ 942966 h 3313651"/>
              <a:gd name="connsiteX1" fmla="*/ 2580410 w 3523376"/>
              <a:gd name="connsiteY1" fmla="*/ 942966 h 3313651"/>
              <a:gd name="connsiteX2" fmla="*/ 2580410 w 3523376"/>
              <a:gd name="connsiteY2" fmla="*/ 3313651 h 3313651"/>
              <a:gd name="connsiteX3" fmla="*/ 0 w 3523376"/>
              <a:gd name="connsiteY3" fmla="*/ 3313651 h 3313651"/>
              <a:gd name="connsiteX4" fmla="*/ 0 w 3523376"/>
              <a:gd name="connsiteY4" fmla="*/ 942966 h 3313651"/>
              <a:gd name="connsiteX0" fmla="*/ 2580410 w 3523376"/>
              <a:gd name="connsiteY0" fmla="*/ 942966 h 3313651"/>
              <a:gd name="connsiteX1" fmla="*/ 3523376 w 3523376"/>
              <a:gd name="connsiteY1" fmla="*/ 0 h 3313651"/>
              <a:gd name="connsiteX2" fmla="*/ 3523376 w 3523376"/>
              <a:gd name="connsiteY2" fmla="*/ 2370685 h 3313651"/>
              <a:gd name="connsiteX3" fmla="*/ 2580410 w 3523376"/>
              <a:gd name="connsiteY3" fmla="*/ 3313651 h 3313651"/>
              <a:gd name="connsiteX4" fmla="*/ 2580410 w 3523376"/>
              <a:gd name="connsiteY4" fmla="*/ 942966 h 3313651"/>
              <a:gd name="connsiteX0" fmla="*/ 0 w 3523376"/>
              <a:gd name="connsiteY0" fmla="*/ 942966 h 3313651"/>
              <a:gd name="connsiteX1" fmla="*/ 942966 w 3523376"/>
              <a:gd name="connsiteY1" fmla="*/ 0 h 3313651"/>
              <a:gd name="connsiteX2" fmla="*/ 3523376 w 3523376"/>
              <a:gd name="connsiteY2" fmla="*/ 0 h 3313651"/>
              <a:gd name="connsiteX3" fmla="*/ 2580410 w 3523376"/>
              <a:gd name="connsiteY3" fmla="*/ 942966 h 3313651"/>
              <a:gd name="connsiteX4" fmla="*/ 0 w 3523376"/>
              <a:gd name="connsiteY4" fmla="*/ 942966 h 3313651"/>
              <a:gd name="connsiteX0" fmla="*/ 0 w 3523376"/>
              <a:gd name="connsiteY0" fmla="*/ 942966 h 3313651"/>
              <a:gd name="connsiteX1" fmla="*/ 942966 w 3523376"/>
              <a:gd name="connsiteY1" fmla="*/ 0 h 3313651"/>
              <a:gd name="connsiteX2" fmla="*/ 3523376 w 3523376"/>
              <a:gd name="connsiteY2" fmla="*/ 0 h 3313651"/>
              <a:gd name="connsiteX3" fmla="*/ 3523376 w 3523376"/>
              <a:gd name="connsiteY3" fmla="*/ 2370685 h 3313651"/>
              <a:gd name="connsiteX4" fmla="*/ 2580410 w 3523376"/>
              <a:gd name="connsiteY4" fmla="*/ 3313651 h 3313651"/>
              <a:gd name="connsiteX5" fmla="*/ 0 w 3523376"/>
              <a:gd name="connsiteY5" fmla="*/ 3313651 h 3313651"/>
              <a:gd name="connsiteX6" fmla="*/ 0 w 3523376"/>
              <a:gd name="connsiteY6" fmla="*/ 942966 h 3313651"/>
              <a:gd name="connsiteX7" fmla="*/ 0 w 3523376"/>
              <a:gd name="connsiteY7" fmla="*/ 942966 h 3313651"/>
              <a:gd name="connsiteX8" fmla="*/ 2580410 w 3523376"/>
              <a:gd name="connsiteY8" fmla="*/ 942966 h 3313651"/>
              <a:gd name="connsiteX9" fmla="*/ 3523376 w 3523376"/>
              <a:gd name="connsiteY9" fmla="*/ 0 h 3313651"/>
              <a:gd name="connsiteX10" fmla="*/ 2580410 w 3523376"/>
              <a:gd name="connsiteY10" fmla="*/ 942966 h 3313651"/>
              <a:gd name="connsiteX11" fmla="*/ 2580410 w 3523376"/>
              <a:gd name="connsiteY11" fmla="*/ 3313651 h 331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23376" h="3313651" stroke="0" extrusionOk="0">
                <a:moveTo>
                  <a:pt x="0" y="942966"/>
                </a:moveTo>
                <a:lnTo>
                  <a:pt x="2580410" y="942966"/>
                </a:lnTo>
                <a:lnTo>
                  <a:pt x="2580410" y="3313651"/>
                </a:lnTo>
                <a:lnTo>
                  <a:pt x="0" y="3313651"/>
                </a:lnTo>
                <a:lnTo>
                  <a:pt x="0" y="942966"/>
                </a:lnTo>
                <a:close/>
              </a:path>
              <a:path w="3523376" h="3313651" fill="darkenLess" stroke="0" extrusionOk="0">
                <a:moveTo>
                  <a:pt x="2580410" y="942966"/>
                </a:moveTo>
                <a:lnTo>
                  <a:pt x="3523376" y="0"/>
                </a:lnTo>
                <a:lnTo>
                  <a:pt x="3523376" y="2370685"/>
                </a:lnTo>
                <a:lnTo>
                  <a:pt x="2580410" y="3313651"/>
                </a:lnTo>
                <a:lnTo>
                  <a:pt x="2580410" y="942966"/>
                </a:lnTo>
                <a:close/>
              </a:path>
              <a:path w="3523376" h="3313651" fill="lightenLess" stroke="0" extrusionOk="0">
                <a:moveTo>
                  <a:pt x="0" y="942966"/>
                </a:moveTo>
                <a:lnTo>
                  <a:pt x="942966" y="0"/>
                </a:lnTo>
                <a:lnTo>
                  <a:pt x="3523376" y="0"/>
                </a:lnTo>
                <a:lnTo>
                  <a:pt x="2580410" y="942966"/>
                </a:lnTo>
                <a:lnTo>
                  <a:pt x="0" y="942966"/>
                </a:lnTo>
                <a:close/>
              </a:path>
              <a:path w="3523376" h="3313651" fill="none" extrusionOk="0">
                <a:moveTo>
                  <a:pt x="0" y="942966"/>
                </a:moveTo>
                <a:lnTo>
                  <a:pt x="942966" y="0"/>
                </a:lnTo>
                <a:lnTo>
                  <a:pt x="3523376" y="0"/>
                </a:lnTo>
                <a:lnTo>
                  <a:pt x="3523376" y="2370685"/>
                </a:lnTo>
                <a:lnTo>
                  <a:pt x="2580410" y="3313651"/>
                </a:lnTo>
                <a:lnTo>
                  <a:pt x="0" y="3313651"/>
                </a:lnTo>
                <a:lnTo>
                  <a:pt x="0" y="942966"/>
                </a:lnTo>
                <a:close/>
                <a:moveTo>
                  <a:pt x="0" y="942966"/>
                </a:moveTo>
                <a:lnTo>
                  <a:pt x="2580410" y="942966"/>
                </a:lnTo>
                <a:lnTo>
                  <a:pt x="3523376" y="0"/>
                </a:lnTo>
                <a:moveTo>
                  <a:pt x="2580410" y="942966"/>
                </a:moveTo>
                <a:lnTo>
                  <a:pt x="2580410" y="3313651"/>
                </a:lnTo>
              </a:path>
            </a:pathLst>
          </a:cu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cxnSp>
        <p:nvCxnSpPr>
          <p:cNvPr id="6" name="Conector recto 5">
            <a:extLst>
              <a:ext uri="{FF2B5EF4-FFF2-40B4-BE49-F238E27FC236}">
                <a16:creationId xmlns:a16="http://schemas.microsoft.com/office/drawing/2014/main" xmlns="" id="{0D025D92-BC4A-40D9-8148-FAC563E2EE71}"/>
              </a:ext>
            </a:extLst>
          </p:cNvPr>
          <p:cNvCxnSpPr>
            <a:cxnSpLocks/>
          </p:cNvCxnSpPr>
          <p:nvPr/>
        </p:nvCxnSpPr>
        <p:spPr>
          <a:xfrm>
            <a:off x="6237952" y="2506182"/>
            <a:ext cx="0" cy="25755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Conector recto 7">
            <a:extLst>
              <a:ext uri="{FF2B5EF4-FFF2-40B4-BE49-F238E27FC236}">
                <a16:creationId xmlns:a16="http://schemas.microsoft.com/office/drawing/2014/main" xmlns="" id="{6D8A3D29-9C63-4FE6-9D3F-454042F477A3}"/>
              </a:ext>
            </a:extLst>
          </p:cNvPr>
          <p:cNvCxnSpPr>
            <a:endCxn id="4" idx="4"/>
          </p:cNvCxnSpPr>
          <p:nvPr/>
        </p:nvCxnSpPr>
        <p:spPr>
          <a:xfrm>
            <a:off x="3601425" y="5070574"/>
            <a:ext cx="2636527"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0" name="Conector recto 9">
            <a:extLst>
              <a:ext uri="{FF2B5EF4-FFF2-40B4-BE49-F238E27FC236}">
                <a16:creationId xmlns:a16="http://schemas.microsoft.com/office/drawing/2014/main" xmlns="" id="{88BAA53D-D747-470A-B9C4-24D663A10E65}"/>
              </a:ext>
            </a:extLst>
          </p:cNvPr>
          <p:cNvCxnSpPr>
            <a:stCxn id="4" idx="3"/>
          </p:cNvCxnSpPr>
          <p:nvPr/>
        </p:nvCxnSpPr>
        <p:spPr>
          <a:xfrm flipH="1">
            <a:off x="6237952" y="4046122"/>
            <a:ext cx="963473" cy="100009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Conector recto de flecha 15">
            <a:extLst>
              <a:ext uri="{FF2B5EF4-FFF2-40B4-BE49-F238E27FC236}">
                <a16:creationId xmlns:a16="http://schemas.microsoft.com/office/drawing/2014/main" xmlns="" id="{5C0E9172-7945-4C20-9228-88F5865AB24A}"/>
              </a:ext>
            </a:extLst>
          </p:cNvPr>
          <p:cNvCxnSpPr>
            <a:cxnSpLocks/>
          </p:cNvCxnSpPr>
          <p:nvPr/>
        </p:nvCxnSpPr>
        <p:spPr>
          <a:xfrm flipH="1">
            <a:off x="6244930" y="1879627"/>
            <a:ext cx="1912990" cy="1914329"/>
          </a:xfrm>
          <a:prstGeom prst="straightConnector1">
            <a:avLst/>
          </a:prstGeom>
          <a:ln w="15875">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ector recto de flecha 19">
            <a:extLst>
              <a:ext uri="{FF2B5EF4-FFF2-40B4-BE49-F238E27FC236}">
                <a16:creationId xmlns:a16="http://schemas.microsoft.com/office/drawing/2014/main" xmlns="" id="{3C6FB5A0-7487-4163-B0A6-815B7EAEEA2A}"/>
              </a:ext>
            </a:extLst>
          </p:cNvPr>
          <p:cNvCxnSpPr>
            <a:cxnSpLocks/>
          </p:cNvCxnSpPr>
          <p:nvPr/>
        </p:nvCxnSpPr>
        <p:spPr>
          <a:xfrm flipH="1" flipV="1">
            <a:off x="6825984" y="4501551"/>
            <a:ext cx="1740420" cy="306808"/>
          </a:xfrm>
          <a:prstGeom prst="straightConnector1">
            <a:avLst/>
          </a:prstGeom>
          <a:ln w="127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Marcador de contenido 2">
            <a:extLst>
              <a:ext uri="{FF2B5EF4-FFF2-40B4-BE49-F238E27FC236}">
                <a16:creationId xmlns:a16="http://schemas.microsoft.com/office/drawing/2014/main" xmlns="" id="{B7038A00-C017-4714-91CF-C6A59933C20C}"/>
              </a:ext>
            </a:extLst>
          </p:cNvPr>
          <p:cNvSpPr txBox="1">
            <a:spLocks/>
          </p:cNvSpPr>
          <p:nvPr/>
        </p:nvSpPr>
        <p:spPr>
          <a:xfrm>
            <a:off x="433037" y="5322740"/>
            <a:ext cx="2368639" cy="1239227"/>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MX" sz="3600" dirty="0" err="1">
                <a:latin typeface="Comic Sans MS" panose="030F0702030302020204" pitchFamily="66" charset="0"/>
                <a:cs typeface="Aharoni" panose="02010803020104030203" pitchFamily="2" charset="-79"/>
              </a:rPr>
              <a:t>DIATÓPICO</a:t>
            </a:r>
            <a:endParaRPr lang="es-MX" sz="3600" dirty="0">
              <a:latin typeface="Comic Sans MS" panose="030F0702030302020204" pitchFamily="66" charset="0"/>
              <a:cs typeface="Aharoni" panose="02010803020104030203" pitchFamily="2" charset="-79"/>
            </a:endParaRPr>
          </a:p>
          <a:p>
            <a:pPr marL="0" indent="0" algn="ctr">
              <a:buFont typeface="Arial" panose="020B0604020202020204" pitchFamily="34" charset="0"/>
              <a:buNone/>
            </a:pPr>
            <a:r>
              <a:rPr lang="es-MX" sz="3600" dirty="0">
                <a:latin typeface="Comic Sans MS" panose="030F0702030302020204" pitchFamily="66" charset="0"/>
                <a:cs typeface="Aharoni" panose="02010803020104030203" pitchFamily="2" charset="-79"/>
              </a:rPr>
              <a:t>O</a:t>
            </a:r>
          </a:p>
          <a:p>
            <a:pPr marL="0" indent="0" algn="ctr">
              <a:buFont typeface="Arial" panose="020B0604020202020204" pitchFamily="34" charset="0"/>
              <a:buNone/>
            </a:pPr>
            <a:r>
              <a:rPr lang="es-MX" sz="3600" dirty="0">
                <a:latin typeface="Comic Sans MS" panose="030F0702030302020204" pitchFamily="66" charset="0"/>
                <a:cs typeface="Aharoni" panose="02010803020104030203" pitchFamily="2" charset="-79"/>
              </a:rPr>
              <a:t>  GEOGRÁFICO</a:t>
            </a:r>
          </a:p>
        </p:txBody>
      </p:sp>
      <p:cxnSp>
        <p:nvCxnSpPr>
          <p:cNvPr id="23" name="Conector recto de flecha 22"/>
          <p:cNvCxnSpPr/>
          <p:nvPr/>
        </p:nvCxnSpPr>
        <p:spPr>
          <a:xfrm flipV="1">
            <a:off x="2700338" y="5070574"/>
            <a:ext cx="2100262" cy="1101626"/>
          </a:xfrm>
          <a:prstGeom prst="straightConnector1">
            <a:avLst/>
          </a:prstGeom>
          <a:ln w="127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436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EC953A94-67C2-4844-8EDE-62A2251D1BCA}"/>
              </a:ext>
            </a:extLst>
          </p:cNvPr>
          <p:cNvSpPr>
            <a:spLocks noGrp="1"/>
          </p:cNvSpPr>
          <p:nvPr>
            <p:ph type="title"/>
          </p:nvPr>
        </p:nvSpPr>
        <p:spPr>
          <a:xfrm>
            <a:off x="752475" y="609600"/>
            <a:ext cx="3643150" cy="5603310"/>
          </a:xfrm>
        </p:spPr>
        <p:txBody>
          <a:bodyPr>
            <a:normAutofit/>
          </a:bodyPr>
          <a:lstStyle/>
          <a:p>
            <a:r>
              <a:rPr lang="es-MX" sz="3100"/>
              <a:t>INTRODUCCIÓN</a:t>
            </a:r>
          </a:p>
        </p:txBody>
      </p:sp>
      <p:graphicFrame>
        <p:nvGraphicFramePr>
          <p:cNvPr id="5" name="Marcador de contenido 2">
            <a:extLst>
              <a:ext uri="{FF2B5EF4-FFF2-40B4-BE49-F238E27FC236}">
                <a16:creationId xmlns:a16="http://schemas.microsoft.com/office/drawing/2014/main" xmlns="" id="{8C867014-26CF-4092-BB78-00F1A4F8D1D4}"/>
              </a:ext>
            </a:extLst>
          </p:cNvPr>
          <p:cNvGraphicFramePr>
            <a:graphicFrameLocks noGrp="1"/>
          </p:cNvGraphicFramePr>
          <p:nvPr>
            <p:ph idx="1"/>
            <p:extLst>
              <p:ext uri="{D42A27DB-BD31-4B8C-83A1-F6EECF244321}">
                <p14:modId xmlns:p14="http://schemas.microsoft.com/office/powerpoint/2010/main" val="3872033165"/>
              </p:ext>
            </p:extLst>
          </p:nvPr>
        </p:nvGraphicFramePr>
        <p:xfrm>
          <a:off x="5127625" y="1114425"/>
          <a:ext cx="5924550" cy="46291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616721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1068947" y="1790163"/>
            <a:ext cx="9916733" cy="3416320"/>
          </a:xfrm>
          <a:prstGeom prst="rect">
            <a:avLst/>
          </a:prstGeom>
          <a:noFill/>
        </p:spPr>
        <p:txBody>
          <a:bodyPr wrap="square" lIns="91440" tIns="45720" rIns="91440" bIns="45720">
            <a:spAutoFit/>
          </a:bodyPr>
          <a:lstStyle/>
          <a:p>
            <a:pPr algn="ctr"/>
            <a:r>
              <a:rPr lang="es-MX" sz="7200" dirty="0">
                <a:ln w="0"/>
                <a:gradFill>
                  <a:gsLst>
                    <a:gs pos="21000">
                      <a:srgbClr val="53575C"/>
                    </a:gs>
                    <a:gs pos="88000">
                      <a:srgbClr val="C5C7CA"/>
                    </a:gs>
                  </a:gsLst>
                  <a:lin ang="5400000"/>
                </a:gradFill>
              </a:rPr>
              <a:t>Las variantes lingüísticas : </a:t>
            </a:r>
          </a:p>
          <a:p>
            <a:pPr algn="ctr"/>
            <a:r>
              <a:rPr lang="es-MX" sz="7200" dirty="0">
                <a:ln w="0"/>
                <a:gradFill>
                  <a:gsLst>
                    <a:gs pos="21000">
                      <a:srgbClr val="53575C"/>
                    </a:gs>
                    <a:gs pos="88000">
                      <a:srgbClr val="C5C7CA"/>
                    </a:gs>
                  </a:gsLst>
                  <a:lin ang="5400000"/>
                </a:gradFill>
              </a:rPr>
              <a:t>definición y tipología</a:t>
            </a:r>
            <a:endParaRPr lang="es-ES" sz="7200" dirty="0">
              <a:ln w="0"/>
              <a:gradFill>
                <a:gsLst>
                  <a:gs pos="21000">
                    <a:srgbClr val="53575C"/>
                  </a:gs>
                  <a:gs pos="88000">
                    <a:srgbClr val="C5C7CA"/>
                  </a:gs>
                </a:gsLst>
                <a:lin ang="5400000"/>
              </a:gradFill>
            </a:endParaRPr>
          </a:p>
        </p:txBody>
      </p:sp>
    </p:spTree>
    <p:extLst>
      <p:ext uri="{BB962C8B-B14F-4D97-AF65-F5344CB8AC3E}">
        <p14:creationId xmlns:p14="http://schemas.microsoft.com/office/powerpoint/2010/main" val="33085573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contenido 2"/>
          <p:cNvSpPr txBox="1">
            <a:spLocks/>
          </p:cNvSpPr>
          <p:nvPr/>
        </p:nvSpPr>
        <p:spPr>
          <a:xfrm>
            <a:off x="540912" y="782419"/>
            <a:ext cx="10791039" cy="4124432"/>
          </a:xfrm>
          <a:prstGeom prst="rect">
            <a:avLst/>
          </a:prstGeom>
        </p:spPr>
        <p:txBody>
          <a:bodyPr>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indent="0" algn="just">
              <a:buNone/>
            </a:pPr>
            <a:r>
              <a:rPr lang="es-MX" sz="3600" dirty="0"/>
              <a:t>Las variantes lingüísticas se definen como el conjunto de las distintas formas que adquiere una misma lengua en virtud de la situación social y cultural de los hablantes y de cada momento histórico . De igual manera dependen del lugar en que habiten o de la particular situación comunicativa en que se vean inmersos. </a:t>
            </a:r>
          </a:p>
        </p:txBody>
      </p:sp>
    </p:spTree>
    <p:extLst>
      <p:ext uri="{BB962C8B-B14F-4D97-AF65-F5344CB8AC3E}">
        <p14:creationId xmlns:p14="http://schemas.microsoft.com/office/powerpoint/2010/main" val="4425759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25003" y="1659285"/>
            <a:ext cx="10715222" cy="3785652"/>
          </a:xfrm>
          <a:prstGeom prst="rect">
            <a:avLst/>
          </a:prstGeom>
        </p:spPr>
        <p:txBody>
          <a:bodyPr wrap="square">
            <a:spAutoFit/>
          </a:bodyPr>
          <a:lstStyle/>
          <a:p>
            <a:pPr lvl="0" algn="just"/>
            <a:r>
              <a:rPr lang="es-MX" sz="4000" dirty="0"/>
              <a:t>Las variantes lingüísticas pueden ser distinguidas por el léxico, la gramática y la fonología. Así, existen factores de variación posible asociados a la geografía, la evolución lingüística, los factores sociolingüísticos o el registro lingüístico.</a:t>
            </a:r>
          </a:p>
        </p:txBody>
      </p:sp>
    </p:spTree>
    <p:extLst>
      <p:ext uri="{BB962C8B-B14F-4D97-AF65-F5344CB8AC3E}">
        <p14:creationId xmlns:p14="http://schemas.microsoft.com/office/powerpoint/2010/main" val="38310941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xmlns="" id="{46DBB1A9-22FF-46E7-97B9-AE54774753D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p:cNvSpPr>
            <a:spLocks noGrp="1"/>
          </p:cNvSpPr>
          <p:nvPr>
            <p:ph type="title"/>
          </p:nvPr>
        </p:nvSpPr>
        <p:spPr>
          <a:xfrm>
            <a:off x="1282703" y="1289888"/>
            <a:ext cx="5854698" cy="4278224"/>
          </a:xfrm>
        </p:spPr>
        <p:txBody>
          <a:bodyPr vert="horz" lIns="91440" tIns="45720" rIns="91440" bIns="45720" rtlCol="0" anchor="ctr">
            <a:normAutofit/>
          </a:bodyPr>
          <a:lstStyle/>
          <a:p>
            <a:pPr algn="r"/>
            <a:r>
              <a:rPr lang="en-US" sz="5400"/>
              <a:t>Variantes diacrónicas </a:t>
            </a:r>
            <a:br>
              <a:rPr lang="en-US" sz="5400"/>
            </a:br>
            <a:r>
              <a:rPr lang="en-US" sz="5400"/>
              <a:t>o </a:t>
            </a:r>
            <a:br>
              <a:rPr lang="en-US" sz="5400"/>
            </a:br>
            <a:r>
              <a:rPr lang="en-US" sz="5400"/>
              <a:t>históricas</a:t>
            </a:r>
          </a:p>
        </p:txBody>
      </p:sp>
      <p:cxnSp>
        <p:nvCxnSpPr>
          <p:cNvPr id="9" name="Straight Connector 8">
            <a:extLst>
              <a:ext uri="{FF2B5EF4-FFF2-40B4-BE49-F238E27FC236}">
                <a16:creationId xmlns:a16="http://schemas.microsoft.com/office/drawing/2014/main" xmlns="" id="{3A1AAD47-56AD-4EE6-A88C-981D060DC2D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7527811" y="2473325"/>
            <a:ext cx="0" cy="191135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31833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1094099" y="1038466"/>
            <a:ext cx="10226429" cy="5078313"/>
          </a:xfrm>
          <a:prstGeom prst="rect">
            <a:avLst/>
          </a:prstGeom>
        </p:spPr>
        <p:txBody>
          <a:bodyPr wrap="square">
            <a:spAutoFit/>
          </a:bodyPr>
          <a:lstStyle/>
          <a:p>
            <a:pPr algn="just"/>
            <a:r>
              <a:rPr lang="es-MX" sz="3600" dirty="0"/>
              <a:t>Este tipo de variación está relacionada con el cambio lingüístico, cuando se comparan textos en una misma lengua escritos en diferentes épocas se aprecian diferencias en el léxico, la gramática y a veces en la ortografía (frecuentemente como reflejo de cambios fonéticos). Asimismo es posible comparar diferentes estadios de lengua hablada gracias a los instrumentos actuales de la tecnología</a:t>
            </a:r>
            <a:r>
              <a:rPr lang="es-MX" sz="3200" dirty="0"/>
              <a:t>.</a:t>
            </a:r>
          </a:p>
        </p:txBody>
      </p:sp>
    </p:spTree>
    <p:extLst>
      <p:ext uri="{BB962C8B-B14F-4D97-AF65-F5344CB8AC3E}">
        <p14:creationId xmlns:p14="http://schemas.microsoft.com/office/powerpoint/2010/main" val="4288028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8CC2B285-94DC-4DC1-9C8B-DBA3622B2F1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390525" y="645915"/>
            <a:ext cx="11039475" cy="5586188"/>
          </a:xfrm>
          <a:prstGeom prst="rect">
            <a:avLst/>
          </a:prstGeom>
          <a:effectLst>
            <a:glow rad="228600">
              <a:schemeClr val="accent4">
                <a:satMod val="175000"/>
                <a:alpha val="40000"/>
              </a:schemeClr>
            </a:glow>
          </a:effectLst>
        </p:spPr>
      </p:pic>
    </p:spTree>
    <p:extLst>
      <p:ext uri="{BB962C8B-B14F-4D97-AF65-F5344CB8AC3E}">
        <p14:creationId xmlns:p14="http://schemas.microsoft.com/office/powerpoint/2010/main" val="2448847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xmlns="" id="{46DBB1A9-22FF-46E7-97B9-AE54774753D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p:cNvSpPr txBox="1">
            <a:spLocks/>
          </p:cNvSpPr>
          <p:nvPr/>
        </p:nvSpPr>
        <p:spPr>
          <a:xfrm>
            <a:off x="1282703" y="1289888"/>
            <a:ext cx="5854698" cy="427822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pPr algn="r">
              <a:spcAft>
                <a:spcPts val="600"/>
              </a:spcAft>
            </a:pPr>
            <a:r>
              <a:rPr lang="en-US" sz="5400" dirty="0"/>
              <a:t>1. </a:t>
            </a:r>
            <a:r>
              <a:rPr lang="en-US" sz="5400" dirty="0" err="1"/>
              <a:t>Variantes</a:t>
            </a:r>
            <a:r>
              <a:rPr lang="en-US" sz="5400" dirty="0"/>
              <a:t> </a:t>
            </a:r>
            <a:r>
              <a:rPr lang="en-US" sz="5400" dirty="0" err="1"/>
              <a:t>diatópicas</a:t>
            </a:r>
            <a:endParaRPr lang="en-US" sz="5400" dirty="0"/>
          </a:p>
          <a:p>
            <a:pPr algn="r">
              <a:spcAft>
                <a:spcPts val="600"/>
              </a:spcAft>
            </a:pPr>
            <a:r>
              <a:rPr lang="en-US" sz="5400" dirty="0"/>
              <a:t> o </a:t>
            </a:r>
          </a:p>
          <a:p>
            <a:pPr algn="r">
              <a:spcAft>
                <a:spcPts val="600"/>
              </a:spcAft>
            </a:pPr>
            <a:r>
              <a:rPr lang="en-US" sz="5400" dirty="0" err="1"/>
              <a:t>geográficas</a:t>
            </a:r>
            <a:endParaRPr lang="en-US" sz="5400" dirty="0"/>
          </a:p>
        </p:txBody>
      </p:sp>
      <p:cxnSp>
        <p:nvCxnSpPr>
          <p:cNvPr id="9" name="Straight Connector 8">
            <a:extLst>
              <a:ext uri="{FF2B5EF4-FFF2-40B4-BE49-F238E27FC236}">
                <a16:creationId xmlns:a16="http://schemas.microsoft.com/office/drawing/2014/main" xmlns="" id="{3A1AAD47-56AD-4EE6-A88C-981D060DC2D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7527811" y="2473325"/>
            <a:ext cx="0" cy="191135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3935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759855" y="515155"/>
            <a:ext cx="10766738" cy="5537915"/>
          </a:xfrm>
        </p:spPr>
        <p:txBody>
          <a:bodyPr>
            <a:normAutofit fontScale="92500" lnSpcReduction="20000"/>
          </a:bodyPr>
          <a:lstStyle/>
          <a:p>
            <a:pPr marL="0" indent="0" algn="just">
              <a:buNone/>
            </a:pPr>
            <a:endParaRPr lang="es-MX" dirty="0"/>
          </a:p>
          <a:p>
            <a:pPr algn="just"/>
            <a:r>
              <a:rPr lang="es-MX" sz="3200" dirty="0"/>
              <a:t>Diferentes modalidades de una lengua condicionadas por el aspecto geográfico.</a:t>
            </a:r>
          </a:p>
          <a:p>
            <a:pPr algn="just"/>
            <a:r>
              <a:rPr lang="es-MX" sz="3200" dirty="0"/>
              <a:t>Las variantes </a:t>
            </a:r>
            <a:r>
              <a:rPr lang="es-MX" sz="3200" dirty="0" err="1"/>
              <a:t>diatópicas</a:t>
            </a:r>
            <a:r>
              <a:rPr lang="es-MX" sz="3200" dirty="0"/>
              <a:t> permiten la identificación del hablante con una determinada comunidad lingüística y región geográfica y geopolítica. El uso de este tipo de variantes puede indicarle al receptor que el emisor proviene de la misma región, nación o comunidad lingüística. </a:t>
            </a:r>
          </a:p>
          <a:p>
            <a:pPr algn="just"/>
            <a:r>
              <a:rPr lang="es-MX" sz="3200" dirty="0"/>
              <a:t>A las variantes geográficas de una lengua se les llama dialectos y a su estudio dialectología. </a:t>
            </a:r>
          </a:p>
        </p:txBody>
      </p:sp>
    </p:spTree>
    <p:extLst>
      <p:ext uri="{BB962C8B-B14F-4D97-AF65-F5344CB8AC3E}">
        <p14:creationId xmlns:p14="http://schemas.microsoft.com/office/powerpoint/2010/main" val="9416535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0B1F97C-C5C6-483B-A5C6-EB0D7A24A4CC}"/>
              </a:ext>
            </a:extLst>
          </p:cNvPr>
          <p:cNvSpPr>
            <a:spLocks noGrp="1"/>
          </p:cNvSpPr>
          <p:nvPr>
            <p:ph type="title"/>
          </p:nvPr>
        </p:nvSpPr>
        <p:spPr>
          <a:xfrm>
            <a:off x="6387318" y="712631"/>
            <a:ext cx="4554676" cy="1326321"/>
          </a:xfrm>
        </p:spPr>
        <p:txBody>
          <a:bodyPr>
            <a:normAutofit fontScale="90000"/>
          </a:bodyPr>
          <a:lstStyle/>
          <a:p>
            <a:r>
              <a:rPr lang="es-MX" sz="4400" dirty="0"/>
              <a:t>1.1.Variantes sintácticas</a:t>
            </a:r>
          </a:p>
        </p:txBody>
      </p:sp>
      <p:sp>
        <p:nvSpPr>
          <p:cNvPr id="3" name="Marcador de contenido 2">
            <a:extLst>
              <a:ext uri="{FF2B5EF4-FFF2-40B4-BE49-F238E27FC236}">
                <a16:creationId xmlns:a16="http://schemas.microsoft.com/office/drawing/2014/main" xmlns="" id="{742ADBF8-7801-47E3-943B-BD57930E8E4F}"/>
              </a:ext>
            </a:extLst>
          </p:cNvPr>
          <p:cNvSpPr>
            <a:spLocks noGrp="1"/>
          </p:cNvSpPr>
          <p:nvPr>
            <p:ph idx="1"/>
          </p:nvPr>
        </p:nvSpPr>
        <p:spPr>
          <a:xfrm>
            <a:off x="555812" y="3853147"/>
            <a:ext cx="11170023" cy="2135277"/>
          </a:xfrm>
        </p:spPr>
        <p:txBody>
          <a:bodyPr>
            <a:noAutofit/>
          </a:bodyPr>
          <a:lstStyle/>
          <a:p>
            <a:pPr marL="0" indent="0" algn="r">
              <a:buNone/>
            </a:pPr>
            <a:r>
              <a:rPr lang="es-MX" sz="6600" dirty="0"/>
              <a:t>Los marcadores discursivos</a:t>
            </a:r>
          </a:p>
        </p:txBody>
      </p:sp>
    </p:spTree>
    <p:extLst>
      <p:ext uri="{BB962C8B-B14F-4D97-AF65-F5344CB8AC3E}">
        <p14:creationId xmlns:p14="http://schemas.microsoft.com/office/powerpoint/2010/main" val="38578502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463035" y="635358"/>
            <a:ext cx="11205224" cy="1326321"/>
          </a:xfrm>
        </p:spPr>
        <p:txBody>
          <a:bodyPr>
            <a:normAutofit fontScale="90000"/>
          </a:bodyPr>
          <a:lstStyle/>
          <a:p>
            <a:pPr lvl="0" algn="l"/>
            <a:r>
              <a:rPr lang="es-MX" sz="4000" dirty="0">
                <a:solidFill>
                  <a:schemeClr val="bg2">
                    <a:lumMod val="25000"/>
                  </a:schemeClr>
                </a:solidFill>
                <a:effectLst/>
              </a:rPr>
              <a:t>1. ESTRUCTURADORES DE LA INFORMACIÓN</a:t>
            </a:r>
            <a:r>
              <a:rPr lang="es-MX" dirty="0">
                <a:solidFill>
                  <a:schemeClr val="bg2">
                    <a:lumMod val="25000"/>
                  </a:schemeClr>
                </a:solidFill>
                <a:effectLst/>
              </a:rPr>
              <a:t/>
            </a:r>
            <a:br>
              <a:rPr lang="es-MX" dirty="0">
                <a:solidFill>
                  <a:schemeClr val="bg2">
                    <a:lumMod val="25000"/>
                  </a:schemeClr>
                </a:solidFill>
                <a:effectLst/>
              </a:rPr>
            </a:br>
            <a:endParaRPr lang="es-MX" dirty="0">
              <a:solidFill>
                <a:schemeClr val="bg2">
                  <a:lumMod val="25000"/>
                </a:schemeClr>
              </a:solidFill>
            </a:endParaRPr>
          </a:p>
        </p:txBody>
      </p:sp>
      <p:sp>
        <p:nvSpPr>
          <p:cNvPr id="5" name="Rectángulo 4"/>
          <p:cNvSpPr/>
          <p:nvPr/>
        </p:nvSpPr>
        <p:spPr>
          <a:xfrm>
            <a:off x="2259863" y="2938411"/>
            <a:ext cx="8390965" cy="2585323"/>
          </a:xfrm>
          <a:prstGeom prst="rect">
            <a:avLst/>
          </a:prstGeom>
        </p:spPr>
        <p:txBody>
          <a:bodyPr wrap="square">
            <a:spAutoFit/>
          </a:bodyPr>
          <a:lstStyle/>
          <a:p>
            <a:r>
              <a:rPr lang="es-MX" sz="5400" dirty="0"/>
              <a:t>Permiten regular la organización informativa de los discursos</a:t>
            </a:r>
          </a:p>
        </p:txBody>
      </p:sp>
    </p:spTree>
    <p:extLst>
      <p:ext uri="{BB962C8B-B14F-4D97-AF65-F5344CB8AC3E}">
        <p14:creationId xmlns:p14="http://schemas.microsoft.com/office/powerpoint/2010/main" val="35087667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734096" y="579549"/>
            <a:ext cx="10770516" cy="5795493"/>
          </a:xfrm>
        </p:spPr>
        <p:txBody>
          <a:bodyPr>
            <a:normAutofit/>
          </a:bodyPr>
          <a:lstStyle/>
          <a:p>
            <a:pPr marL="0" indent="0" algn="just">
              <a:buNone/>
            </a:pPr>
            <a:r>
              <a:rPr lang="es-MX" sz="4000" dirty="0"/>
              <a:t>Desde las civilizaciones más antiguas, el lenguaje ha fascinado a los seres humanos.</a:t>
            </a:r>
          </a:p>
          <a:p>
            <a:pPr marL="0" indent="0" algn="just">
              <a:buNone/>
            </a:pPr>
            <a:r>
              <a:rPr lang="es-MX" sz="4000" dirty="0"/>
              <a:t>Ya sea desde un punto de vista filosófico e incluso religioso, reflexiones tales como el origen, la naturaleza del significado, los ideales de corrección, ocuparon los desvelos de los estudiosos del lenguaje. </a:t>
            </a:r>
          </a:p>
          <a:p>
            <a:pPr algn="just"/>
            <a:endParaRPr lang="es-MX" sz="3200" dirty="0"/>
          </a:p>
          <a:p>
            <a:pPr algn="just"/>
            <a:endParaRPr lang="es-MX" sz="3200" dirty="0"/>
          </a:p>
          <a:p>
            <a:pPr algn="just"/>
            <a:endParaRPr lang="es-MX" sz="3200" dirty="0"/>
          </a:p>
          <a:p>
            <a:pPr algn="just"/>
            <a:endParaRPr lang="es-MX" sz="3200" dirty="0"/>
          </a:p>
        </p:txBody>
      </p:sp>
    </p:spTree>
    <p:extLst>
      <p:ext uri="{BB962C8B-B14F-4D97-AF65-F5344CB8AC3E}">
        <p14:creationId xmlns:p14="http://schemas.microsoft.com/office/powerpoint/2010/main" val="25429802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23643" y="390659"/>
            <a:ext cx="10353761" cy="1075765"/>
          </a:xfrm>
        </p:spPr>
        <p:txBody>
          <a:bodyPr/>
          <a:lstStyle/>
          <a:p>
            <a:pPr algn="l"/>
            <a:r>
              <a:rPr lang="es-MX" dirty="0"/>
              <a:t>1.1 	COMENTADORES</a:t>
            </a:r>
          </a:p>
        </p:txBody>
      </p:sp>
      <p:sp>
        <p:nvSpPr>
          <p:cNvPr id="3" name="Rectángulo 2"/>
          <p:cNvSpPr/>
          <p:nvPr/>
        </p:nvSpPr>
        <p:spPr>
          <a:xfrm>
            <a:off x="352737" y="1466424"/>
            <a:ext cx="10698439" cy="3918060"/>
          </a:xfrm>
          <a:prstGeom prst="rect">
            <a:avLst/>
          </a:prstGeom>
        </p:spPr>
        <p:txBody>
          <a:bodyPr wrap="square">
            <a:spAutoFit/>
          </a:bodyPr>
          <a:lstStyle/>
          <a:p>
            <a:pPr marL="685800">
              <a:lnSpc>
                <a:spcPct val="115000"/>
              </a:lnSpc>
              <a:spcBef>
                <a:spcPts val="600"/>
              </a:spcBef>
              <a:spcAft>
                <a:spcPts val="1000"/>
              </a:spcAft>
            </a:pPr>
            <a:r>
              <a:rPr lang="es-MX" sz="4400" dirty="0">
                <a:latin typeface="Century Schoolbook" panose="02040604050505020304" pitchFamily="18" charset="0"/>
                <a:ea typeface="Cambria" panose="02040503050406030204" pitchFamily="18" charset="0"/>
                <a:cs typeface="Times New Roman" panose="02020603050405020304" pitchFamily="18" charset="0"/>
              </a:rPr>
              <a:t>Presentan el miembro discursivo que introducen como un nuevo comentario o como una preparación al nuevo comentario introducido por el marcador.</a:t>
            </a:r>
            <a:endParaRPr lang="es-MX" sz="4400"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7021171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448235" y="699247"/>
            <a:ext cx="11367247" cy="5016758"/>
          </a:xfrm>
          <a:prstGeom prst="rect">
            <a:avLst/>
          </a:prstGeom>
        </p:spPr>
        <p:txBody>
          <a:bodyPr wrap="square">
            <a:spAutoFit/>
          </a:bodyPr>
          <a:lstStyle/>
          <a:p>
            <a:r>
              <a:rPr lang="es-MX" sz="4000" dirty="0"/>
              <a:t>“He estado introduciendo los vegetales al menú, </a:t>
            </a:r>
            <a:r>
              <a:rPr lang="es-MX" sz="4000" b="1" dirty="0">
                <a:solidFill>
                  <a:schemeClr val="bg2">
                    <a:lumMod val="25000"/>
                  </a:schemeClr>
                </a:solidFill>
              </a:rPr>
              <a:t>lo que ocurre </a:t>
            </a:r>
            <a:r>
              <a:rPr lang="es-MX" sz="4000" dirty="0"/>
              <a:t>es que yo soy </a:t>
            </a:r>
            <a:r>
              <a:rPr lang="es-MX" sz="4000" dirty="0" err="1"/>
              <a:t>necísima</a:t>
            </a:r>
            <a:r>
              <a:rPr lang="es-MX" sz="4000" dirty="0"/>
              <a:t> con la comida” (CA08M3).</a:t>
            </a:r>
          </a:p>
          <a:p>
            <a:endParaRPr lang="es-MX" sz="4000" dirty="0"/>
          </a:p>
          <a:p>
            <a:r>
              <a:rPr lang="es-MX" sz="4000" dirty="0"/>
              <a:t>“Eso es lo primero que a mí me gustaba, la electricidad, pues querer saber que </a:t>
            </a:r>
            <a:r>
              <a:rPr lang="es-MX" sz="4000" b="1" dirty="0" err="1">
                <a:solidFill>
                  <a:schemeClr val="bg2">
                    <a:lumMod val="25000"/>
                  </a:schemeClr>
                </a:solidFill>
              </a:rPr>
              <a:t>p’s</a:t>
            </a:r>
            <a:r>
              <a:rPr lang="es-MX" sz="4000" dirty="0">
                <a:solidFill>
                  <a:schemeClr val="accent3">
                    <a:lumMod val="60000"/>
                    <a:lumOff val="40000"/>
                  </a:schemeClr>
                </a:solidFill>
              </a:rPr>
              <a:t> </a:t>
            </a:r>
            <a:r>
              <a:rPr lang="es-MX" sz="4000" dirty="0"/>
              <a:t>cómo es que tú llegabas y ¡pum!, prendías un foco, ¿no? (MX13H2).</a:t>
            </a:r>
          </a:p>
        </p:txBody>
      </p:sp>
    </p:spTree>
    <p:extLst>
      <p:ext uri="{BB962C8B-B14F-4D97-AF65-F5344CB8AC3E}">
        <p14:creationId xmlns:p14="http://schemas.microsoft.com/office/powerpoint/2010/main" val="30346941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3793" y="261257"/>
            <a:ext cx="10353761" cy="932329"/>
          </a:xfrm>
        </p:spPr>
        <p:txBody>
          <a:bodyPr>
            <a:noAutofit/>
          </a:bodyPr>
          <a:lstStyle/>
          <a:p>
            <a:pPr lvl="1" algn="l" rtl="0">
              <a:lnSpc>
                <a:spcPct val="90000"/>
              </a:lnSpc>
              <a:spcBef>
                <a:spcPct val="0"/>
              </a:spcBef>
            </a:pPr>
            <a:r>
              <a:rPr lang="es-MX" sz="3200" b="1" dirty="0">
                <a:solidFill>
                  <a:schemeClr val="tx1"/>
                </a:solidFill>
                <a:latin typeface="+mj-lt"/>
              </a:rPr>
              <a:t>1.2. ORDENADORES</a:t>
            </a:r>
            <a:endParaRPr lang="es-MX" sz="3200" dirty="0">
              <a:solidFill>
                <a:schemeClr val="tx1"/>
              </a:solidFill>
              <a:latin typeface="+mj-lt"/>
            </a:endParaRPr>
          </a:p>
        </p:txBody>
      </p:sp>
      <p:sp>
        <p:nvSpPr>
          <p:cNvPr id="3" name="Rectángulo 2"/>
          <p:cNvSpPr/>
          <p:nvPr/>
        </p:nvSpPr>
        <p:spPr>
          <a:xfrm>
            <a:off x="390302" y="1017832"/>
            <a:ext cx="11052403" cy="5539722"/>
          </a:xfrm>
          <a:prstGeom prst="rect">
            <a:avLst/>
          </a:prstGeom>
        </p:spPr>
        <p:txBody>
          <a:bodyPr wrap="square">
            <a:spAutoFit/>
          </a:bodyPr>
          <a:lstStyle/>
          <a:p>
            <a:pPr marL="685800" algn="just">
              <a:lnSpc>
                <a:spcPct val="115000"/>
              </a:lnSpc>
              <a:spcBef>
                <a:spcPts val="600"/>
              </a:spcBef>
              <a:spcAft>
                <a:spcPts val="1000"/>
              </a:spcAft>
            </a:pPr>
            <a:r>
              <a:rPr lang="es-MX" sz="3600" dirty="0">
                <a:latin typeface="Century Schoolbook" panose="02040604050505020304" pitchFamily="18" charset="0"/>
                <a:ea typeface="Cambria" panose="02040503050406030204" pitchFamily="18" charset="0"/>
                <a:cs typeface="Times New Roman" panose="02020603050405020304" pitchFamily="18" charset="0"/>
              </a:rPr>
              <a:t>Los ordenadores tienen dos funciones primordiales:</a:t>
            </a:r>
          </a:p>
          <a:p>
            <a:pPr marL="685800" algn="just">
              <a:lnSpc>
                <a:spcPct val="115000"/>
              </a:lnSpc>
              <a:spcBef>
                <a:spcPts val="600"/>
              </a:spcBef>
              <a:spcAft>
                <a:spcPts val="1000"/>
              </a:spcAft>
            </a:pPr>
            <a:r>
              <a:rPr lang="es-MX" sz="3600" dirty="0">
                <a:latin typeface="Century Schoolbook" panose="02040604050505020304" pitchFamily="18" charset="0"/>
                <a:ea typeface="Cambria" panose="02040503050406030204" pitchFamily="18" charset="0"/>
                <a:cs typeface="Times New Roman" panose="02020603050405020304" pitchFamily="18" charset="0"/>
              </a:rPr>
              <a:t> 1) Indican el lugar que ocupa un miembro del discurso en el conjunto de una secuencia discursiva ordenada por partes</a:t>
            </a:r>
          </a:p>
          <a:p>
            <a:pPr marL="685800" algn="just">
              <a:lnSpc>
                <a:spcPct val="115000"/>
              </a:lnSpc>
              <a:spcBef>
                <a:spcPts val="600"/>
              </a:spcBef>
              <a:spcAft>
                <a:spcPts val="1000"/>
              </a:spcAft>
            </a:pPr>
            <a:r>
              <a:rPr lang="es-MX" sz="3600" dirty="0">
                <a:latin typeface="Century Schoolbook" panose="02040604050505020304" pitchFamily="18" charset="0"/>
                <a:ea typeface="Cambria" panose="02040503050406030204" pitchFamily="18" charset="0"/>
                <a:cs typeface="Times New Roman" panose="02020603050405020304" pitchFamily="18" charset="0"/>
              </a:rPr>
              <a:t> 2) Presentan el conjunto de esa estructura como un único comentario y cada parte como un </a:t>
            </a:r>
            <a:r>
              <a:rPr lang="es-MX" sz="3600" dirty="0" err="1">
                <a:latin typeface="Century Schoolbook" panose="02040604050505020304" pitchFamily="18" charset="0"/>
                <a:ea typeface="Cambria" panose="02040503050406030204" pitchFamily="18" charset="0"/>
                <a:cs typeface="Times New Roman" panose="02020603050405020304" pitchFamily="18" charset="0"/>
              </a:rPr>
              <a:t>subcomentario</a:t>
            </a:r>
            <a:r>
              <a:rPr lang="es-MX" dirty="0">
                <a:latin typeface="Century Schoolbook" panose="02040604050505020304" pitchFamily="18" charset="0"/>
                <a:ea typeface="Cambria" panose="02040503050406030204" pitchFamily="18" charset="0"/>
                <a:cs typeface="Times New Roman" panose="02020603050405020304" pitchFamily="18" charset="0"/>
              </a:rPr>
              <a:t>.</a:t>
            </a:r>
            <a:endParaRPr lang="es-MX" sz="1600"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0442495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304800" y="806384"/>
            <a:ext cx="11385176" cy="5289653"/>
          </a:xfrm>
          <a:prstGeom prst="rect">
            <a:avLst/>
          </a:prstGeom>
        </p:spPr>
        <p:txBody>
          <a:bodyPr wrap="square">
            <a:spAutoFit/>
          </a:bodyPr>
          <a:lstStyle/>
          <a:p>
            <a:pPr lvl="2">
              <a:lnSpc>
                <a:spcPct val="115000"/>
              </a:lnSpc>
              <a:spcBef>
                <a:spcPts val="600"/>
              </a:spcBef>
              <a:spcAft>
                <a:spcPts val="1000"/>
              </a:spcAft>
            </a:pPr>
            <a:r>
              <a:rPr lang="es-MX" sz="3600" b="1" dirty="0">
                <a:latin typeface="Century Schoolbook" panose="02040604050505020304" pitchFamily="18" charset="0"/>
                <a:ea typeface="Cambria" panose="02040503050406030204" pitchFamily="18" charset="0"/>
                <a:cs typeface="Times New Roman" panose="02020603050405020304" pitchFamily="18" charset="0"/>
              </a:rPr>
              <a:t>1.2.1. Continuidad</a:t>
            </a:r>
            <a:endParaRPr lang="es-MX" sz="3600" dirty="0">
              <a:latin typeface="Cambria" panose="02040503050406030204" pitchFamily="18" charset="0"/>
              <a:ea typeface="Cambria" panose="02040503050406030204" pitchFamily="18" charset="0"/>
              <a:cs typeface="Times New Roman" panose="02020603050405020304" pitchFamily="18" charset="0"/>
            </a:endParaRPr>
          </a:p>
          <a:p>
            <a:pPr marL="685800"/>
            <a:r>
              <a:rPr lang="es-MX" sz="3200" dirty="0">
                <a:latin typeface="Century Schoolbook" panose="02040604050505020304" pitchFamily="18" charset="0"/>
                <a:ea typeface="Cambria" panose="02040503050406030204" pitchFamily="18" charset="0"/>
                <a:cs typeface="Times New Roman" panose="02020603050405020304" pitchFamily="18" charset="0"/>
              </a:rPr>
              <a:t>Indican que el elemento que acompañan forma parte de una serie de la cual no es el elemento inicial:  </a:t>
            </a:r>
          </a:p>
          <a:p>
            <a:pPr marL="685800"/>
            <a:endParaRPr lang="es-MX" sz="3200" dirty="0">
              <a:latin typeface="Century Schoolbook" panose="02040604050505020304" pitchFamily="18" charset="0"/>
              <a:ea typeface="Cambria" panose="02040503050406030204" pitchFamily="18" charset="0"/>
              <a:cs typeface="Times New Roman" panose="02020603050405020304" pitchFamily="18" charset="0"/>
            </a:endParaRPr>
          </a:p>
          <a:p>
            <a:pPr marL="685800"/>
            <a:endParaRPr lang="es-MX" sz="3200" dirty="0">
              <a:latin typeface="Cambria" panose="02040503050406030204" pitchFamily="18" charset="0"/>
              <a:ea typeface="Cambria" panose="02040503050406030204" pitchFamily="18" charset="0"/>
              <a:cs typeface="Times New Roman" panose="02020603050405020304" pitchFamily="18" charset="0"/>
            </a:endParaRPr>
          </a:p>
          <a:p>
            <a:pPr marL="685800"/>
            <a:r>
              <a:rPr lang="es-MX" sz="4000" dirty="0">
                <a:latin typeface="Century Schoolbook" panose="02040604050505020304" pitchFamily="18" charset="0"/>
                <a:ea typeface="Cambria" panose="02040503050406030204" pitchFamily="18" charset="0"/>
                <a:cs typeface="Times New Roman" panose="02020603050405020304" pitchFamily="18" charset="0"/>
              </a:rPr>
              <a:t>“Primeramente en la calle de </a:t>
            </a:r>
            <a:r>
              <a:rPr lang="es-MX" sz="4000" dirty="0" err="1">
                <a:latin typeface="Century Schoolbook" panose="02040604050505020304" pitchFamily="18" charset="0"/>
                <a:ea typeface="Cambria" panose="02040503050406030204" pitchFamily="18" charset="0"/>
                <a:cs typeface="Times New Roman" panose="02020603050405020304" pitchFamily="18" charset="0"/>
              </a:rPr>
              <a:t>Ayesterán</a:t>
            </a:r>
            <a:r>
              <a:rPr lang="es-MX" sz="4000" dirty="0">
                <a:latin typeface="Century Schoolbook" panose="02040604050505020304" pitchFamily="18" charset="0"/>
                <a:ea typeface="Cambria" panose="02040503050406030204" pitchFamily="18" charset="0"/>
                <a:cs typeface="Times New Roman" panose="02020603050405020304" pitchFamily="18" charset="0"/>
              </a:rPr>
              <a:t> no sé qué exactamente municipio era, no sé si es Plaza y </a:t>
            </a:r>
            <a:r>
              <a:rPr lang="es-MX" sz="4000" b="1" i="1" dirty="0">
                <a:solidFill>
                  <a:schemeClr val="bg2">
                    <a:lumMod val="25000"/>
                  </a:schemeClr>
                </a:solidFill>
                <a:latin typeface="Century Schoolbook" panose="02040604050505020304" pitchFamily="18" charset="0"/>
                <a:ea typeface="Cambria" panose="02040503050406030204" pitchFamily="18" charset="0"/>
                <a:cs typeface="Times New Roman" panose="02020603050405020304" pitchFamily="18" charset="0"/>
              </a:rPr>
              <a:t>después</a:t>
            </a:r>
            <a:r>
              <a:rPr lang="es-MX" sz="4000" b="1" i="1" dirty="0">
                <a:latin typeface="Century Schoolbook" panose="02040604050505020304" pitchFamily="18" charset="0"/>
                <a:ea typeface="Cambria" panose="02040503050406030204" pitchFamily="18" charset="0"/>
                <a:cs typeface="Times New Roman" panose="02020603050405020304" pitchFamily="18" charset="0"/>
              </a:rPr>
              <a:t> </a:t>
            </a:r>
            <a:r>
              <a:rPr lang="es-MX" sz="4000" dirty="0">
                <a:latin typeface="Century Schoolbook" panose="02040604050505020304" pitchFamily="18" charset="0"/>
                <a:ea typeface="Cambria" panose="02040503050406030204" pitchFamily="18" charset="0"/>
                <a:cs typeface="Times New Roman" panose="02020603050405020304" pitchFamily="18" charset="0"/>
              </a:rPr>
              <a:t>nos mudamos para La Víbora (LH10H3).</a:t>
            </a:r>
            <a:endParaRPr lang="es-MX" sz="4000"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8277045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02023" y="531064"/>
            <a:ext cx="10901083" cy="5309146"/>
          </a:xfrm>
          <a:prstGeom prst="rect">
            <a:avLst/>
          </a:prstGeom>
        </p:spPr>
        <p:txBody>
          <a:bodyPr wrap="square">
            <a:spAutoFit/>
          </a:bodyPr>
          <a:lstStyle/>
          <a:p>
            <a:pPr lvl="2">
              <a:lnSpc>
                <a:spcPct val="115000"/>
              </a:lnSpc>
              <a:spcBef>
                <a:spcPts val="600"/>
              </a:spcBef>
              <a:spcAft>
                <a:spcPts val="1000"/>
              </a:spcAft>
            </a:pPr>
            <a:r>
              <a:rPr lang="es-MX" sz="3600" b="1" dirty="0">
                <a:latin typeface="Century Schoolbook" panose="02040604050505020304" pitchFamily="18" charset="0"/>
                <a:ea typeface="Cambria" panose="02040503050406030204" pitchFamily="18" charset="0"/>
                <a:cs typeface="Times New Roman" panose="02020603050405020304" pitchFamily="18" charset="0"/>
              </a:rPr>
              <a:t>1.2.2. Cierre</a:t>
            </a:r>
            <a:endParaRPr lang="es-MX" sz="3600" dirty="0">
              <a:latin typeface="Cambria" panose="02040503050406030204" pitchFamily="18" charset="0"/>
              <a:ea typeface="Cambria" panose="02040503050406030204" pitchFamily="18" charset="0"/>
              <a:cs typeface="Times New Roman" panose="02020603050405020304" pitchFamily="18" charset="0"/>
            </a:endParaRPr>
          </a:p>
          <a:p>
            <a:pPr marL="685800">
              <a:lnSpc>
                <a:spcPct val="115000"/>
              </a:lnSpc>
              <a:spcBef>
                <a:spcPts val="600"/>
              </a:spcBef>
              <a:spcAft>
                <a:spcPts val="1000"/>
              </a:spcAft>
            </a:pPr>
            <a:r>
              <a:rPr lang="es-MX" sz="3200" dirty="0">
                <a:latin typeface="Century Schoolbook" panose="02040604050505020304" pitchFamily="18" charset="0"/>
                <a:ea typeface="Cambria" panose="02040503050406030204" pitchFamily="18" charset="0"/>
                <a:cs typeface="Times New Roman" panose="02020603050405020304" pitchFamily="18" charset="0"/>
              </a:rPr>
              <a:t>Señalan el fin de una serie discursiva: </a:t>
            </a:r>
          </a:p>
          <a:p>
            <a:pPr marL="685800">
              <a:lnSpc>
                <a:spcPct val="115000"/>
              </a:lnSpc>
              <a:spcBef>
                <a:spcPts val="600"/>
              </a:spcBef>
              <a:spcAft>
                <a:spcPts val="1000"/>
              </a:spcAft>
            </a:pPr>
            <a:endParaRPr lang="es-MX" sz="3200" dirty="0">
              <a:latin typeface="Cambria" panose="02040503050406030204" pitchFamily="18" charset="0"/>
              <a:ea typeface="Cambria" panose="02040503050406030204" pitchFamily="18" charset="0"/>
              <a:cs typeface="Times New Roman" panose="02020603050405020304" pitchFamily="18" charset="0"/>
            </a:endParaRPr>
          </a:p>
          <a:p>
            <a:pPr marL="685800">
              <a:lnSpc>
                <a:spcPct val="115000"/>
              </a:lnSpc>
              <a:spcBef>
                <a:spcPts val="600"/>
              </a:spcBef>
              <a:spcAft>
                <a:spcPts val="1000"/>
              </a:spcAft>
            </a:pPr>
            <a:r>
              <a:rPr lang="es-MX" sz="4000" dirty="0">
                <a:latin typeface="Century Schoolbook" panose="02040604050505020304" pitchFamily="18" charset="0"/>
                <a:ea typeface="Cambria" panose="02040503050406030204" pitchFamily="18" charset="0"/>
                <a:cs typeface="Times New Roman" panose="02020603050405020304" pitchFamily="18" charset="0"/>
              </a:rPr>
              <a:t>Desde mi cargo, cientos de veces solicité el aparato para sincronizar los semáforos de la plaza, pero en balde; </a:t>
            </a:r>
            <a:r>
              <a:rPr lang="es-MX" sz="4000" b="1" i="1" dirty="0">
                <a:solidFill>
                  <a:schemeClr val="bg2">
                    <a:lumMod val="25000"/>
                  </a:schemeClr>
                </a:solidFill>
                <a:latin typeface="Century Schoolbook" panose="02040604050505020304" pitchFamily="18" charset="0"/>
                <a:ea typeface="Cambria" panose="02040503050406030204" pitchFamily="18" charset="0"/>
                <a:cs typeface="Times New Roman" panose="02020603050405020304" pitchFamily="18" charset="0"/>
              </a:rPr>
              <a:t>finalmente</a:t>
            </a:r>
            <a:r>
              <a:rPr lang="es-MX" sz="4000" b="1" i="1" dirty="0">
                <a:latin typeface="Century Schoolbook" panose="02040604050505020304" pitchFamily="18" charset="0"/>
                <a:ea typeface="Cambria" panose="02040503050406030204" pitchFamily="18" charset="0"/>
                <a:cs typeface="Times New Roman" panose="02020603050405020304" pitchFamily="18" charset="0"/>
              </a:rPr>
              <a:t> </a:t>
            </a:r>
            <a:r>
              <a:rPr lang="es-MX" sz="4000" dirty="0">
                <a:latin typeface="Century Schoolbook" panose="02040604050505020304" pitchFamily="18" charset="0"/>
                <a:ea typeface="Cambria" panose="02040503050406030204" pitchFamily="18" charset="0"/>
                <a:cs typeface="Times New Roman" panose="02020603050405020304" pitchFamily="18" charset="0"/>
              </a:rPr>
              <a:t>lo conseguimos este año ( LP08H3).</a:t>
            </a:r>
            <a:endParaRPr lang="es-MX" sz="40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3" name="Flecha derecha 2">
            <a:hlinkClick r:id="rId2" action="ppaction://hlinkfile"/>
          </p:cNvPr>
          <p:cNvSpPr/>
          <p:nvPr/>
        </p:nvSpPr>
        <p:spPr>
          <a:xfrm>
            <a:off x="9861177" y="5840210"/>
            <a:ext cx="1039905" cy="645459"/>
          </a:xfrm>
          <a:prstGeom prst="rightArrow">
            <a:avLst/>
          </a:prstGeom>
          <a:solidFill>
            <a:schemeClr val="bg2">
              <a:lumMod val="2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2405871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62510" y="1471379"/>
            <a:ext cx="11098305" cy="3490186"/>
          </a:xfrm>
          <a:prstGeom prst="rect">
            <a:avLst/>
          </a:prstGeom>
        </p:spPr>
        <p:txBody>
          <a:bodyPr wrap="square">
            <a:spAutoFit/>
          </a:bodyPr>
          <a:lstStyle/>
          <a:p>
            <a:pPr marL="457200">
              <a:lnSpc>
                <a:spcPct val="115000"/>
              </a:lnSpc>
              <a:spcBef>
                <a:spcPts val="600"/>
              </a:spcBef>
              <a:spcAft>
                <a:spcPts val="0"/>
              </a:spcAft>
            </a:pPr>
            <a:r>
              <a:rPr lang="es-MX" sz="4800" dirty="0">
                <a:ea typeface="Cambria" panose="02040503050406030204" pitchFamily="18" charset="0"/>
                <a:cs typeface="Times New Roman" panose="02020603050405020304" pitchFamily="18" charset="0"/>
              </a:rPr>
              <a:t>Presentan el miembro del discurso en el que se encuentra como nueva formulación de lo que se pretendió decir con un miembro anterior.</a:t>
            </a:r>
            <a:r>
              <a:rPr lang="es-MX" sz="4800" dirty="0">
                <a:latin typeface="Century Schoolbook" panose="02040604050505020304" pitchFamily="18" charset="0"/>
                <a:ea typeface="Cambria" panose="02040503050406030204" pitchFamily="18" charset="0"/>
                <a:cs typeface="Times New Roman" panose="02020603050405020304" pitchFamily="18" charset="0"/>
              </a:rPr>
              <a:t> </a:t>
            </a:r>
            <a:endParaRPr lang="es-MX" sz="48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3" name="Rectángulo 2"/>
          <p:cNvSpPr/>
          <p:nvPr/>
        </p:nvSpPr>
        <p:spPr>
          <a:xfrm>
            <a:off x="2599765" y="587936"/>
            <a:ext cx="7023796" cy="674415"/>
          </a:xfrm>
          <a:prstGeom prst="rect">
            <a:avLst/>
          </a:prstGeom>
        </p:spPr>
        <p:txBody>
          <a:bodyPr wrap="square">
            <a:spAutoFit/>
          </a:bodyPr>
          <a:lstStyle/>
          <a:p>
            <a:pPr lvl="0" algn="ctr">
              <a:lnSpc>
                <a:spcPct val="115000"/>
              </a:lnSpc>
              <a:spcBef>
                <a:spcPts val="600"/>
              </a:spcBef>
              <a:spcAft>
                <a:spcPts val="0"/>
              </a:spcAft>
            </a:pPr>
            <a:r>
              <a:rPr lang="es-MX" sz="3600" b="1" dirty="0">
                <a:solidFill>
                  <a:schemeClr val="bg2">
                    <a:lumMod val="25000"/>
                  </a:schemeClr>
                </a:solidFill>
                <a:latin typeface="Century Schoolbook" panose="02040604050505020304" pitchFamily="18" charset="0"/>
                <a:ea typeface="Cambria" panose="02040503050406030204" pitchFamily="18" charset="0"/>
                <a:cs typeface="Times New Roman" panose="02020603050405020304" pitchFamily="18" charset="0"/>
              </a:rPr>
              <a:t>2. </a:t>
            </a:r>
            <a:r>
              <a:rPr lang="es-MX" sz="3600" b="1" dirty="0" err="1">
                <a:solidFill>
                  <a:schemeClr val="bg2">
                    <a:lumMod val="25000"/>
                  </a:schemeClr>
                </a:solidFill>
                <a:latin typeface="Century Schoolbook" panose="02040604050505020304" pitchFamily="18" charset="0"/>
                <a:ea typeface="Cambria" panose="02040503050406030204" pitchFamily="18" charset="0"/>
                <a:cs typeface="Times New Roman" panose="02020603050405020304" pitchFamily="18" charset="0"/>
              </a:rPr>
              <a:t>REFORMULADORES</a:t>
            </a:r>
            <a:endParaRPr lang="es-MX" sz="3600" dirty="0">
              <a:solidFill>
                <a:schemeClr val="bg2">
                  <a:lumMod val="25000"/>
                </a:schemeClr>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0542471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111624" y="1237129"/>
            <a:ext cx="10094258" cy="4403257"/>
          </a:xfrm>
          <a:prstGeom prst="rect">
            <a:avLst/>
          </a:prstGeom>
        </p:spPr>
        <p:txBody>
          <a:bodyPr wrap="square">
            <a:spAutoFit/>
          </a:bodyPr>
          <a:lstStyle/>
          <a:p>
            <a:pPr lvl="1" algn="just">
              <a:lnSpc>
                <a:spcPct val="115000"/>
              </a:lnSpc>
              <a:spcBef>
                <a:spcPts val="600"/>
              </a:spcBef>
              <a:spcAft>
                <a:spcPts val="1000"/>
              </a:spcAft>
            </a:pPr>
            <a:r>
              <a:rPr lang="es-MX" sz="3200" b="1" dirty="0">
                <a:ea typeface="Cambria" panose="02040503050406030204" pitchFamily="18" charset="0"/>
                <a:cs typeface="Times New Roman" panose="02020603050405020304" pitchFamily="18" charset="0"/>
              </a:rPr>
              <a:t>2.1. EXPLICATIVOS </a:t>
            </a:r>
            <a:endParaRPr lang="es-MX" sz="3200" dirty="0">
              <a:ea typeface="Cambria" panose="02040503050406030204" pitchFamily="18" charset="0"/>
              <a:cs typeface="Times New Roman" panose="02020603050405020304" pitchFamily="18" charset="0"/>
            </a:endParaRPr>
          </a:p>
          <a:p>
            <a:pPr marL="685800" algn="just">
              <a:lnSpc>
                <a:spcPct val="115000"/>
              </a:lnSpc>
              <a:spcBef>
                <a:spcPts val="600"/>
              </a:spcBef>
              <a:spcAft>
                <a:spcPts val="1000"/>
              </a:spcAft>
            </a:pPr>
            <a:r>
              <a:rPr lang="es-MX" sz="4000" dirty="0">
                <a:ea typeface="Cambria" panose="02040503050406030204" pitchFamily="18" charset="0"/>
                <a:cs typeface="Times New Roman" panose="02020603050405020304" pitchFamily="18" charset="0"/>
              </a:rPr>
              <a:t>Presentan el miembro del discurso que introducen como una formulación que aclara o explica lo que se ha querido decir con otro miembro anterior que pudiera ser poco comprensible.</a:t>
            </a:r>
            <a:endParaRPr lang="es-MX" sz="4000" dirty="0">
              <a:effectLst/>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9448270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555811" y="1044121"/>
            <a:ext cx="10685929" cy="5042406"/>
          </a:xfrm>
          <a:prstGeom prst="rect">
            <a:avLst/>
          </a:prstGeom>
        </p:spPr>
        <p:txBody>
          <a:bodyPr wrap="square">
            <a:spAutoFit/>
          </a:bodyPr>
          <a:lstStyle/>
          <a:p>
            <a:pPr marL="685800">
              <a:lnSpc>
                <a:spcPct val="115000"/>
              </a:lnSpc>
              <a:spcBef>
                <a:spcPts val="600"/>
              </a:spcBef>
              <a:spcAft>
                <a:spcPts val="1000"/>
              </a:spcAft>
            </a:pPr>
            <a:r>
              <a:rPr lang="es-MX" sz="4000" dirty="0">
                <a:latin typeface="Century Schoolbook" panose="02040604050505020304" pitchFamily="18" charset="0"/>
                <a:ea typeface="Cambria" panose="02040503050406030204" pitchFamily="18" charset="0"/>
                <a:cs typeface="Times New Roman" panose="02020603050405020304" pitchFamily="18" charset="0"/>
              </a:rPr>
              <a:t>E: ¿Qué se necesita para encontrar un buen trabajo?</a:t>
            </a:r>
            <a:endParaRPr lang="es-MX" sz="4000" dirty="0">
              <a:latin typeface="Cambria" panose="02040503050406030204" pitchFamily="18" charset="0"/>
              <a:ea typeface="Cambria" panose="02040503050406030204" pitchFamily="18" charset="0"/>
              <a:cs typeface="Times New Roman" panose="02020603050405020304" pitchFamily="18" charset="0"/>
            </a:endParaRPr>
          </a:p>
          <a:p>
            <a:pPr marL="685800">
              <a:lnSpc>
                <a:spcPct val="115000"/>
              </a:lnSpc>
              <a:spcBef>
                <a:spcPts val="600"/>
              </a:spcBef>
              <a:spcAft>
                <a:spcPts val="1000"/>
              </a:spcAft>
            </a:pPr>
            <a:r>
              <a:rPr lang="es-MX" sz="4000" dirty="0">
                <a:latin typeface="Century Schoolbook" panose="02040604050505020304" pitchFamily="18" charset="0"/>
                <a:ea typeface="Cambria" panose="02040503050406030204" pitchFamily="18" charset="0"/>
                <a:cs typeface="Times New Roman" panose="02020603050405020304" pitchFamily="18" charset="0"/>
              </a:rPr>
              <a:t>I: Mucho de contacto, y de “</a:t>
            </a:r>
            <a:r>
              <a:rPr lang="es-MX" sz="4000" dirty="0" err="1">
                <a:latin typeface="Century Schoolbook" panose="02040604050505020304" pitchFamily="18" charset="0"/>
                <a:ea typeface="Cambria" panose="02040503050406030204" pitchFamily="18" charset="0"/>
                <a:cs typeface="Times New Roman" panose="02020603050405020304" pitchFamily="18" charset="0"/>
              </a:rPr>
              <a:t>pituto</a:t>
            </a:r>
            <a:r>
              <a:rPr lang="es-MX" sz="4000" dirty="0">
                <a:latin typeface="Century Schoolbook" panose="02040604050505020304" pitchFamily="18" charset="0"/>
                <a:ea typeface="Cambria" panose="02040503050406030204" pitchFamily="18" charset="0"/>
                <a:cs typeface="Times New Roman" panose="02020603050405020304" pitchFamily="18" charset="0"/>
              </a:rPr>
              <a:t>”*, </a:t>
            </a:r>
            <a:r>
              <a:rPr lang="es-MX" sz="4000" b="1" i="1" dirty="0">
                <a:solidFill>
                  <a:schemeClr val="bg2">
                    <a:lumMod val="25000"/>
                  </a:schemeClr>
                </a:solidFill>
                <a:latin typeface="Century Schoolbook" panose="02040604050505020304" pitchFamily="18" charset="0"/>
                <a:ea typeface="Cambria" panose="02040503050406030204" pitchFamily="18" charset="0"/>
                <a:cs typeface="Times New Roman" panose="02020603050405020304" pitchFamily="18" charset="0"/>
              </a:rPr>
              <a:t>dicho en buen chileno</a:t>
            </a:r>
            <a:r>
              <a:rPr lang="es-MX" sz="4000" dirty="0">
                <a:latin typeface="Century Schoolbook" panose="02040604050505020304" pitchFamily="18" charset="0"/>
                <a:ea typeface="Cambria" panose="02040503050406030204" pitchFamily="18" charset="0"/>
                <a:cs typeface="Times New Roman" panose="02020603050405020304" pitchFamily="18" charset="0"/>
              </a:rPr>
              <a:t>, porque hay más arquitectos de los que se necesitan (SA04H2).</a:t>
            </a:r>
            <a:endParaRPr lang="es-MX" sz="4000" dirty="0">
              <a:latin typeface="Cambria" panose="02040503050406030204" pitchFamily="18" charset="0"/>
              <a:ea typeface="Cambria" panose="02040503050406030204" pitchFamily="18" charset="0"/>
              <a:cs typeface="Times New Roman" panose="02020603050405020304" pitchFamily="18" charset="0"/>
            </a:endParaRPr>
          </a:p>
          <a:p>
            <a:pPr algn="r">
              <a:spcAft>
                <a:spcPts val="0"/>
              </a:spcAft>
            </a:pPr>
            <a:r>
              <a:rPr lang="es-ES_tradnl" sz="2400" dirty="0">
                <a:latin typeface="Cambria" panose="02040503050406030204" pitchFamily="18" charset="0"/>
                <a:ea typeface="Cambria" panose="02040503050406030204" pitchFamily="18" charset="0"/>
                <a:cs typeface="Times New Roman" panose="02020603050405020304" pitchFamily="18" charset="0"/>
              </a:rPr>
              <a:t>*Alguien que se procura un beneficio o privilegio.</a:t>
            </a:r>
            <a:endParaRPr lang="es-MX" sz="2400" dirty="0">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804259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699247" y="679121"/>
            <a:ext cx="10919011" cy="3847207"/>
          </a:xfrm>
          <a:prstGeom prst="rect">
            <a:avLst/>
          </a:prstGeom>
        </p:spPr>
        <p:txBody>
          <a:bodyPr wrap="square">
            <a:spAutoFit/>
          </a:bodyPr>
          <a:lstStyle/>
          <a:p>
            <a:r>
              <a:rPr lang="es-MX" sz="3200" b="1" dirty="0"/>
              <a:t>2.2.	RECAPITULATIVOS</a:t>
            </a:r>
          </a:p>
          <a:p>
            <a:endParaRPr lang="es-MX" sz="3200" dirty="0"/>
          </a:p>
          <a:p>
            <a:r>
              <a:rPr lang="es-MX" sz="3600" dirty="0"/>
              <a:t>Presentan su miembro del discurso como una conclusión a partir de un miembro anterior o una serie de ellos. Este miembro puede mantener la misma orientación argumentativa o puede introducir miembros con orientación opuesta</a:t>
            </a:r>
            <a:r>
              <a:rPr lang="es-MX" dirty="0"/>
              <a:t>.</a:t>
            </a:r>
          </a:p>
        </p:txBody>
      </p:sp>
    </p:spTree>
    <p:extLst>
      <p:ext uri="{BB962C8B-B14F-4D97-AF65-F5344CB8AC3E}">
        <p14:creationId xmlns:p14="http://schemas.microsoft.com/office/powerpoint/2010/main" val="4562523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932328" y="610136"/>
            <a:ext cx="10578353" cy="5016758"/>
          </a:xfrm>
          <a:prstGeom prst="rect">
            <a:avLst/>
          </a:prstGeom>
        </p:spPr>
        <p:txBody>
          <a:bodyPr wrap="square">
            <a:spAutoFit/>
          </a:bodyPr>
          <a:lstStyle/>
          <a:p>
            <a:r>
              <a:rPr lang="es-MX" sz="4000" dirty="0"/>
              <a:t>No se observa una buena política industrial. </a:t>
            </a:r>
            <a:r>
              <a:rPr lang="es-MX" sz="4000" b="1" i="1" dirty="0">
                <a:solidFill>
                  <a:schemeClr val="bg2">
                    <a:lumMod val="25000"/>
                  </a:schemeClr>
                </a:solidFill>
              </a:rPr>
              <a:t>En fin</a:t>
            </a:r>
            <a:r>
              <a:rPr lang="es-MX" sz="4000" dirty="0"/>
              <a:t>, no aprendemos más (CO02H1).</a:t>
            </a:r>
          </a:p>
          <a:p>
            <a:endParaRPr lang="es-MX" sz="4000" dirty="0"/>
          </a:p>
          <a:p>
            <a:r>
              <a:rPr lang="es-MX" sz="4000" dirty="0"/>
              <a:t>A mí ese nombre nunca me gustó, lo consideré un nombre muy fuerte, no sé, muy demasiado duro para una niña. Pero mi esposa quiso ponerle ese nombre y </a:t>
            </a:r>
            <a:r>
              <a:rPr lang="es-MX" sz="4000" b="1" i="1" dirty="0">
                <a:solidFill>
                  <a:schemeClr val="bg2">
                    <a:lumMod val="25000"/>
                  </a:schemeClr>
                </a:solidFill>
              </a:rPr>
              <a:t>en fin de cuentas</a:t>
            </a:r>
            <a:r>
              <a:rPr lang="es-MX" sz="4000" dirty="0"/>
              <a:t>, se lo puso (LH90H2).</a:t>
            </a:r>
          </a:p>
        </p:txBody>
      </p:sp>
      <p:sp>
        <p:nvSpPr>
          <p:cNvPr id="4" name="Flecha derecha 3">
            <a:hlinkClick r:id="rId2" action="ppaction://hlinkfile"/>
          </p:cNvPr>
          <p:cNvSpPr/>
          <p:nvPr/>
        </p:nvSpPr>
        <p:spPr>
          <a:xfrm>
            <a:off x="9968248" y="6078828"/>
            <a:ext cx="695459" cy="566671"/>
          </a:xfrm>
          <a:prstGeom prst="rightArrow">
            <a:avLst/>
          </a:prstGeom>
          <a:solidFill>
            <a:schemeClr val="bg2">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488198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399245" y="632744"/>
            <a:ext cx="11062952" cy="4459426"/>
          </a:xfrm>
          <a:prstGeom prst="rect">
            <a:avLst/>
          </a:prstGeom>
        </p:spPr>
        <p:txBody>
          <a:bodyPr wrap="square">
            <a:spAutoFit/>
          </a:bodyPr>
          <a:lstStyle/>
          <a:p>
            <a:pPr lvl="0" algn="just">
              <a:lnSpc>
                <a:spcPct val="120000"/>
              </a:lnSpc>
              <a:spcBef>
                <a:spcPts val="1000"/>
              </a:spcBef>
            </a:pPr>
            <a:r>
              <a:rPr lang="es-MX" sz="4000" dirty="0">
                <a:effectLst>
                  <a:outerShdw blurRad="50800" dist="38100" dir="2700000" algn="tl" rotWithShape="0">
                    <a:srgbClr val="000000">
                      <a:alpha val="48000"/>
                    </a:srgbClr>
                  </a:outerShdw>
                </a:effectLst>
              </a:rPr>
              <a:t>Prueba de ello es el debate lingüístico más conocido desde la Antigüedad, que se encuentra en la obra de </a:t>
            </a:r>
            <a:r>
              <a:rPr lang="es-MX" sz="4000" b="1" dirty="0">
                <a:effectLst>
                  <a:outerShdw blurRad="50800" dist="38100" dir="2700000" algn="tl" rotWithShape="0">
                    <a:srgbClr val="000000">
                      <a:alpha val="48000"/>
                    </a:srgbClr>
                  </a:outerShdw>
                </a:effectLst>
              </a:rPr>
              <a:t>Platón</a:t>
            </a:r>
            <a:r>
              <a:rPr lang="es-MX" sz="4000" dirty="0">
                <a:effectLst>
                  <a:outerShdw blurRad="50800" dist="38100" dir="2700000" algn="tl" rotWithShape="0">
                    <a:srgbClr val="000000">
                      <a:alpha val="48000"/>
                    </a:srgbClr>
                  </a:outerShdw>
                </a:effectLst>
              </a:rPr>
              <a:t>, específicamente en el</a:t>
            </a:r>
            <a:r>
              <a:rPr lang="es-MX" sz="4000" b="1" dirty="0">
                <a:effectLst>
                  <a:outerShdw blurRad="50800" dist="38100" dir="2700000" algn="tl" rotWithShape="0">
                    <a:srgbClr val="000000">
                      <a:alpha val="48000"/>
                    </a:srgbClr>
                  </a:outerShdw>
                </a:effectLst>
              </a:rPr>
              <a:t> </a:t>
            </a:r>
            <a:r>
              <a:rPr lang="es-MX" sz="4000" b="1" dirty="0" err="1">
                <a:effectLst>
                  <a:outerShdw blurRad="50800" dist="38100" dir="2700000" algn="tl" rotWithShape="0">
                    <a:srgbClr val="000000">
                      <a:alpha val="48000"/>
                    </a:srgbClr>
                  </a:outerShdw>
                </a:effectLst>
              </a:rPr>
              <a:t>Cratilo</a:t>
            </a:r>
            <a:r>
              <a:rPr lang="es-MX" sz="4000" dirty="0">
                <a:effectLst>
                  <a:outerShdw blurRad="50800" dist="38100" dir="2700000" algn="tl" rotWithShape="0">
                    <a:srgbClr val="000000">
                      <a:alpha val="48000"/>
                    </a:srgbClr>
                  </a:outerShdw>
                </a:effectLst>
              </a:rPr>
              <a:t>: </a:t>
            </a:r>
            <a:r>
              <a:rPr lang="es-MX" sz="4000" b="1" dirty="0">
                <a:effectLst>
                  <a:outerShdw blurRad="50800" dist="38100" dir="2700000" algn="tl" rotWithShape="0">
                    <a:srgbClr val="000000">
                      <a:alpha val="48000"/>
                    </a:srgbClr>
                  </a:outerShdw>
                </a:effectLst>
              </a:rPr>
              <a:t>un diálogo sobre los orígenes del lenguaje y la naturaleza del significado</a:t>
            </a:r>
            <a:r>
              <a:rPr lang="es-MX" sz="4000" dirty="0">
                <a:effectLst>
                  <a:outerShdw blurRad="50800" dist="38100" dir="2700000" algn="tl" rotWithShape="0">
                    <a:srgbClr val="000000">
                      <a:alpha val="48000"/>
                    </a:srgbClr>
                  </a:outerShdw>
                </a:effectLst>
              </a:rPr>
              <a:t>.</a:t>
            </a:r>
          </a:p>
        </p:txBody>
      </p:sp>
    </p:spTree>
    <p:extLst>
      <p:ext uri="{BB962C8B-B14F-4D97-AF65-F5344CB8AC3E}">
        <p14:creationId xmlns:p14="http://schemas.microsoft.com/office/powerpoint/2010/main" val="37800080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677204" y="2309159"/>
            <a:ext cx="5270995" cy="1516697"/>
          </a:xfrm>
          <a:prstGeom prst="rect">
            <a:avLst/>
          </a:prstGeom>
        </p:spPr>
        <p:txBody>
          <a:bodyPr wrap="none">
            <a:spAutoFit/>
          </a:bodyPr>
          <a:lstStyle/>
          <a:p>
            <a:pPr lvl="0" algn="ctr">
              <a:lnSpc>
                <a:spcPct val="115000"/>
              </a:lnSpc>
              <a:spcBef>
                <a:spcPts val="600"/>
              </a:spcBef>
              <a:spcAft>
                <a:spcPts val="1000"/>
              </a:spcAft>
            </a:pPr>
            <a:r>
              <a:rPr lang="es-MX" sz="3600" b="1" dirty="0">
                <a:solidFill>
                  <a:schemeClr val="bg2">
                    <a:lumMod val="25000"/>
                  </a:schemeClr>
                </a:solidFill>
                <a:latin typeface="Century Schoolbook" panose="02040604050505020304" pitchFamily="18" charset="0"/>
                <a:ea typeface="Cambria" panose="02040503050406030204" pitchFamily="18" charset="0"/>
                <a:cs typeface="Times New Roman" panose="02020603050405020304" pitchFamily="18" charset="0"/>
              </a:rPr>
              <a:t>3. OPERADORES</a:t>
            </a:r>
          </a:p>
          <a:p>
            <a:pPr lvl="0" algn="ctr">
              <a:lnSpc>
                <a:spcPct val="115000"/>
              </a:lnSpc>
              <a:spcBef>
                <a:spcPts val="600"/>
              </a:spcBef>
              <a:spcAft>
                <a:spcPts val="1000"/>
              </a:spcAft>
            </a:pPr>
            <a:r>
              <a:rPr lang="es-MX" sz="3600" b="1" dirty="0">
                <a:solidFill>
                  <a:schemeClr val="bg2">
                    <a:lumMod val="25000"/>
                  </a:schemeClr>
                </a:solidFill>
                <a:latin typeface="Century Schoolbook" panose="02040604050505020304" pitchFamily="18" charset="0"/>
                <a:ea typeface="Cambria" panose="02040503050406030204" pitchFamily="18" charset="0"/>
                <a:cs typeface="Times New Roman" panose="02020603050405020304" pitchFamily="18" charset="0"/>
              </a:rPr>
              <a:t> ARGUMENTATIVOS</a:t>
            </a:r>
            <a:endParaRPr lang="es-MX" sz="3600" dirty="0">
              <a:solidFill>
                <a:schemeClr val="bg2">
                  <a:lumMod val="25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5444654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04800" y="477276"/>
            <a:ext cx="11421036" cy="5670270"/>
          </a:xfrm>
          <a:prstGeom prst="rect">
            <a:avLst/>
          </a:prstGeom>
        </p:spPr>
        <p:txBody>
          <a:bodyPr wrap="square">
            <a:spAutoFit/>
          </a:bodyPr>
          <a:lstStyle/>
          <a:p>
            <a:pPr lvl="1">
              <a:lnSpc>
                <a:spcPct val="115000"/>
              </a:lnSpc>
              <a:spcBef>
                <a:spcPts val="600"/>
              </a:spcBef>
              <a:spcAft>
                <a:spcPts val="1000"/>
              </a:spcAft>
            </a:pPr>
            <a:r>
              <a:rPr lang="es-MX" sz="3200" b="1" dirty="0">
                <a:latin typeface="Century Schoolbook" panose="02040604050505020304" pitchFamily="18" charset="0"/>
                <a:ea typeface="Cambria" panose="02040503050406030204" pitchFamily="18" charset="0"/>
                <a:cs typeface="Times New Roman" panose="02020603050405020304" pitchFamily="18" charset="0"/>
              </a:rPr>
              <a:t>3.1. OPERADORES DE REFUERZO ARGUMENTATIVO</a:t>
            </a:r>
            <a:endParaRPr lang="es-MX" sz="3200" dirty="0">
              <a:latin typeface="Cambria" panose="02040503050406030204" pitchFamily="18" charset="0"/>
              <a:ea typeface="Cambria" panose="02040503050406030204" pitchFamily="18" charset="0"/>
              <a:cs typeface="Times New Roman" panose="02020603050405020304" pitchFamily="18" charset="0"/>
            </a:endParaRPr>
          </a:p>
          <a:p>
            <a:pPr marL="685800">
              <a:lnSpc>
                <a:spcPct val="115000"/>
              </a:lnSpc>
              <a:spcBef>
                <a:spcPts val="600"/>
              </a:spcBef>
              <a:spcAft>
                <a:spcPts val="1000"/>
              </a:spcAft>
            </a:pPr>
            <a:r>
              <a:rPr lang="es-MX" sz="3600" dirty="0">
                <a:latin typeface="Century Schoolbook" panose="02040604050505020304" pitchFamily="18" charset="0"/>
                <a:ea typeface="Cambria" panose="02040503050406030204" pitchFamily="18" charset="0"/>
                <a:cs typeface="Times New Roman" panose="02020603050405020304" pitchFamily="18" charset="0"/>
              </a:rPr>
              <a:t>Refuerza como argumento el miembro del discurso en el que se encuentran frente a otros posibles argumentos.</a:t>
            </a:r>
          </a:p>
          <a:p>
            <a:pPr marL="685800">
              <a:lnSpc>
                <a:spcPct val="115000"/>
              </a:lnSpc>
              <a:spcBef>
                <a:spcPts val="600"/>
              </a:spcBef>
              <a:spcAft>
                <a:spcPts val="1000"/>
              </a:spcAft>
            </a:pPr>
            <a:r>
              <a:rPr lang="es-MX" sz="4000" dirty="0">
                <a:latin typeface="Century Schoolbook" panose="02040604050505020304" pitchFamily="18" charset="0"/>
                <a:ea typeface="Cambria" panose="02040503050406030204" pitchFamily="18" charset="0"/>
                <a:cs typeface="Times New Roman" panose="02020603050405020304" pitchFamily="18" charset="0"/>
              </a:rPr>
              <a:t>Ya</a:t>
            </a:r>
            <a:r>
              <a:rPr lang="es-MX" sz="4000" dirty="0">
                <a:solidFill>
                  <a:schemeClr val="bg2">
                    <a:lumMod val="25000"/>
                  </a:schemeClr>
                </a:solidFill>
                <a:latin typeface="Century Schoolbook" panose="02040604050505020304" pitchFamily="18" charset="0"/>
                <a:ea typeface="Cambria" panose="02040503050406030204" pitchFamily="18" charset="0"/>
                <a:cs typeface="Times New Roman" panose="02020603050405020304" pitchFamily="18" charset="0"/>
              </a:rPr>
              <a:t>, </a:t>
            </a:r>
            <a:r>
              <a:rPr lang="es-MX" sz="4000" b="1" dirty="0" err="1">
                <a:solidFill>
                  <a:schemeClr val="bg2">
                    <a:lumMod val="25000"/>
                  </a:schemeClr>
                </a:solidFill>
                <a:latin typeface="Century Schoolbook" panose="02040604050505020304" pitchFamily="18" charset="0"/>
                <a:ea typeface="Cambria" panose="02040503050406030204" pitchFamily="18" charset="0"/>
                <a:cs typeface="Times New Roman" panose="02020603050405020304" pitchFamily="18" charset="0"/>
              </a:rPr>
              <a:t>po</a:t>
            </a:r>
            <a:r>
              <a:rPr lang="es-MX" sz="4000" b="1" dirty="0">
                <a:solidFill>
                  <a:schemeClr val="bg2">
                    <a:lumMod val="25000"/>
                  </a:schemeClr>
                </a:solidFill>
                <a:latin typeface="Century Schoolbook" panose="02040604050505020304" pitchFamily="18" charset="0"/>
                <a:ea typeface="Cambria" panose="02040503050406030204" pitchFamily="18" charset="0"/>
                <a:cs typeface="Times New Roman" panose="02020603050405020304" pitchFamily="18" charset="0"/>
              </a:rPr>
              <a:t>, </a:t>
            </a:r>
            <a:r>
              <a:rPr lang="es-MX" sz="4000" dirty="0">
                <a:latin typeface="Century Schoolbook" panose="02040604050505020304" pitchFamily="18" charset="0"/>
                <a:ea typeface="Cambria" panose="02040503050406030204" pitchFamily="18" charset="0"/>
                <a:cs typeface="Times New Roman" panose="02020603050405020304" pitchFamily="18" charset="0"/>
              </a:rPr>
              <a:t>y eso hago yo, </a:t>
            </a:r>
            <a:r>
              <a:rPr lang="es-MX" sz="4000" b="1" dirty="0">
                <a:solidFill>
                  <a:schemeClr val="bg2">
                    <a:lumMod val="25000"/>
                  </a:schemeClr>
                </a:solidFill>
                <a:latin typeface="Century Schoolbook" panose="02040604050505020304" pitchFamily="18" charset="0"/>
                <a:ea typeface="Cambria" panose="02040503050406030204" pitchFamily="18" charset="0"/>
                <a:cs typeface="Times New Roman" panose="02020603050405020304" pitchFamily="18" charset="0"/>
              </a:rPr>
              <a:t>pue</a:t>
            </a:r>
            <a:r>
              <a:rPr lang="es-MX" sz="4000" b="1" dirty="0">
                <a:latin typeface="Century Schoolbook" panose="02040604050505020304" pitchFamily="18" charset="0"/>
                <a:ea typeface="Cambria" panose="02040503050406030204" pitchFamily="18" charset="0"/>
                <a:cs typeface="Times New Roman" panose="02020603050405020304" pitchFamily="18" charset="0"/>
              </a:rPr>
              <a:t>,</a:t>
            </a:r>
            <a:r>
              <a:rPr lang="es-MX" sz="4000" dirty="0">
                <a:latin typeface="Century Schoolbook" panose="02040604050505020304" pitchFamily="18" charset="0"/>
                <a:ea typeface="Cambria" panose="02040503050406030204" pitchFamily="18" charset="0"/>
                <a:cs typeface="Times New Roman" panose="02020603050405020304" pitchFamily="18" charset="0"/>
              </a:rPr>
              <a:t> le tomo las inversiones a la empresas  y las deposito en las cuentas corrientes (SA04M1).</a:t>
            </a:r>
            <a:endParaRPr lang="es-MX" sz="40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3" name="Flecha derecha 2">
            <a:hlinkClick r:id="rId2" action="ppaction://hlinkfile"/>
            <a:extLst>
              <a:ext uri="{FF2B5EF4-FFF2-40B4-BE49-F238E27FC236}">
                <a16:creationId xmlns:a16="http://schemas.microsoft.com/office/drawing/2014/main" xmlns="" id="{ED22A214-26F5-4416-AF51-6D613D94645B}"/>
              </a:ext>
            </a:extLst>
          </p:cNvPr>
          <p:cNvSpPr/>
          <p:nvPr/>
        </p:nvSpPr>
        <p:spPr>
          <a:xfrm>
            <a:off x="10084158" y="6400800"/>
            <a:ext cx="746974" cy="3219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7708781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412377" y="548723"/>
            <a:ext cx="11187952" cy="4849661"/>
          </a:xfrm>
          <a:prstGeom prst="rect">
            <a:avLst/>
          </a:prstGeom>
        </p:spPr>
        <p:txBody>
          <a:bodyPr wrap="square">
            <a:spAutoFit/>
          </a:bodyPr>
          <a:lstStyle/>
          <a:p>
            <a:pPr lvl="0" algn="ctr">
              <a:lnSpc>
                <a:spcPct val="115000"/>
              </a:lnSpc>
              <a:spcBef>
                <a:spcPts val="600"/>
              </a:spcBef>
              <a:spcAft>
                <a:spcPts val="1000"/>
              </a:spcAft>
            </a:pPr>
            <a:r>
              <a:rPr lang="es-MX" sz="3600" b="1" dirty="0">
                <a:solidFill>
                  <a:schemeClr val="bg2">
                    <a:lumMod val="25000"/>
                  </a:schemeClr>
                </a:solidFill>
                <a:latin typeface="Century Schoolbook" panose="02040604050505020304" pitchFamily="18" charset="0"/>
                <a:ea typeface="Cambria" panose="02040503050406030204" pitchFamily="18" charset="0"/>
                <a:cs typeface="Times New Roman" panose="02020603050405020304" pitchFamily="18" charset="0"/>
              </a:rPr>
              <a:t>4. CONVERSACIONALES</a:t>
            </a:r>
            <a:endParaRPr lang="es-MX" sz="3600" dirty="0">
              <a:solidFill>
                <a:schemeClr val="bg2">
                  <a:lumMod val="25000"/>
                </a:schemeClr>
              </a:solidFill>
              <a:latin typeface="Cambria" panose="02040503050406030204" pitchFamily="18" charset="0"/>
              <a:ea typeface="Cambria" panose="02040503050406030204" pitchFamily="18" charset="0"/>
              <a:cs typeface="Times New Roman" panose="02020603050405020304" pitchFamily="18" charset="0"/>
            </a:endParaRPr>
          </a:p>
          <a:p>
            <a:pPr marL="457200" algn="just">
              <a:lnSpc>
                <a:spcPct val="115000"/>
              </a:lnSpc>
              <a:spcBef>
                <a:spcPts val="600"/>
              </a:spcBef>
              <a:spcAft>
                <a:spcPts val="1000"/>
              </a:spcAft>
            </a:pPr>
            <a:r>
              <a:rPr lang="es-MX" sz="3200" dirty="0">
                <a:latin typeface="Century Schoolbook" panose="02040604050505020304" pitchFamily="18" charset="0"/>
                <a:ea typeface="Cambria" panose="02040503050406030204" pitchFamily="18" charset="0"/>
                <a:cs typeface="Times New Roman" panose="02020603050405020304" pitchFamily="18" charset="0"/>
              </a:rPr>
              <a:t>Manifiestan la relación entre los participantes de la conversación, refuerzan o justifican los razonamientos de los hablantes ante sus interlocutores; bien como retardos en la comunicación, como llamadas de atención para mantener o comprobar el contacto; o como fórmulas exhortativas y apelativas que implican al interlocutor.</a:t>
            </a:r>
            <a:endParaRPr lang="es-MX" sz="3200"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9188896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842682" y="830880"/>
            <a:ext cx="10556838" cy="2719847"/>
          </a:xfrm>
          <a:prstGeom prst="rect">
            <a:avLst/>
          </a:prstGeom>
        </p:spPr>
        <p:txBody>
          <a:bodyPr wrap="square">
            <a:spAutoFit/>
          </a:bodyPr>
          <a:lstStyle/>
          <a:p>
            <a:pPr lvl="1" algn="just">
              <a:lnSpc>
                <a:spcPct val="115000"/>
              </a:lnSpc>
              <a:spcBef>
                <a:spcPts val="600"/>
              </a:spcBef>
              <a:spcAft>
                <a:spcPts val="1000"/>
              </a:spcAft>
            </a:pPr>
            <a:r>
              <a:rPr lang="es-MX" sz="3200" b="1" dirty="0">
                <a:latin typeface="Century Schoolbook" panose="02040604050505020304" pitchFamily="18" charset="0"/>
                <a:ea typeface="Cambria" panose="02040503050406030204" pitchFamily="18" charset="0"/>
                <a:cs typeface="Times New Roman" panose="02020603050405020304" pitchFamily="18" charset="0"/>
              </a:rPr>
              <a:t>4.1. DE MODALIDAD DEÓNTICA</a:t>
            </a:r>
            <a:endParaRPr lang="es-MX" sz="3200" b="1" dirty="0">
              <a:latin typeface="Cambria" panose="02040503050406030204" pitchFamily="18" charset="0"/>
              <a:ea typeface="Cambria" panose="02040503050406030204" pitchFamily="18" charset="0"/>
              <a:cs typeface="Times New Roman" panose="02020603050405020304" pitchFamily="18" charset="0"/>
            </a:endParaRPr>
          </a:p>
          <a:p>
            <a:pPr marL="685800" algn="just">
              <a:lnSpc>
                <a:spcPct val="115000"/>
              </a:lnSpc>
              <a:spcBef>
                <a:spcPts val="600"/>
              </a:spcBef>
              <a:spcAft>
                <a:spcPts val="1000"/>
              </a:spcAft>
            </a:pPr>
            <a:r>
              <a:rPr lang="es-MX" sz="3600" dirty="0">
                <a:latin typeface="Century Schoolbook" panose="02040604050505020304" pitchFamily="18" charset="0"/>
                <a:ea typeface="Cambria" panose="02040503050406030204" pitchFamily="18" charset="0"/>
                <a:cs typeface="Times New Roman" panose="02020603050405020304" pitchFamily="18" charset="0"/>
              </a:rPr>
              <a:t>Le permite al hablante mostrar su aceptación, consentimiento, rechazo o negación.</a:t>
            </a:r>
            <a:endParaRPr lang="es-MX" sz="3600"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7615699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631065" y="280304"/>
            <a:ext cx="11023054" cy="6247864"/>
          </a:xfrm>
          <a:prstGeom prst="rect">
            <a:avLst/>
          </a:prstGeom>
        </p:spPr>
        <p:txBody>
          <a:bodyPr wrap="square">
            <a:spAutoFit/>
          </a:bodyPr>
          <a:lstStyle/>
          <a:p>
            <a:r>
              <a:rPr lang="es-MX" sz="4000" dirty="0"/>
              <a:t>E: Muy bien. Bueno, pues si quieres ya acabamos.</a:t>
            </a:r>
          </a:p>
          <a:p>
            <a:r>
              <a:rPr lang="es-MX" sz="4000" dirty="0"/>
              <a:t>I: </a:t>
            </a:r>
            <a:r>
              <a:rPr lang="es-MX" sz="4000" b="1" dirty="0">
                <a:solidFill>
                  <a:schemeClr val="bg2">
                    <a:lumMod val="25000"/>
                  </a:schemeClr>
                </a:solidFill>
              </a:rPr>
              <a:t>Bueno.</a:t>
            </a:r>
          </a:p>
          <a:p>
            <a:r>
              <a:rPr lang="es-MX" sz="4000" dirty="0"/>
              <a:t>E: … o ¿quieres decir algo más?</a:t>
            </a:r>
          </a:p>
          <a:p>
            <a:r>
              <a:rPr lang="es-MX" sz="4000" dirty="0"/>
              <a:t>I: Son novecientos dólares para empezar(MX13H3).</a:t>
            </a:r>
          </a:p>
          <a:p>
            <a:endParaRPr lang="es-MX" sz="4000" dirty="0"/>
          </a:p>
          <a:p>
            <a:r>
              <a:rPr lang="es-MX" sz="4000" dirty="0"/>
              <a:t>Y yo le dije “Daniel hazme, </a:t>
            </a:r>
            <a:r>
              <a:rPr lang="es-MX" sz="4000" b="1" dirty="0">
                <a:solidFill>
                  <a:schemeClr val="bg2">
                    <a:lumMod val="25000"/>
                  </a:schemeClr>
                </a:solidFill>
              </a:rPr>
              <a:t>cónchale</a:t>
            </a:r>
            <a:r>
              <a:rPr lang="es-MX" sz="4000" dirty="0"/>
              <a:t>, hazme el documento ahí, </a:t>
            </a:r>
            <a:r>
              <a:rPr lang="es-MX" sz="4000" dirty="0" err="1"/>
              <a:t>pa</a:t>
            </a:r>
            <a:r>
              <a:rPr lang="es-MX" sz="4000" dirty="0"/>
              <a:t>’ hacerle el traspaso (CA08H3)</a:t>
            </a:r>
            <a:endParaRPr lang="es-MX" sz="3200" dirty="0"/>
          </a:p>
        </p:txBody>
      </p:sp>
    </p:spTree>
    <p:extLst>
      <p:ext uri="{BB962C8B-B14F-4D97-AF65-F5344CB8AC3E}">
        <p14:creationId xmlns:p14="http://schemas.microsoft.com/office/powerpoint/2010/main" val="2415510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950259" y="1000036"/>
            <a:ext cx="10542493" cy="4524315"/>
          </a:xfrm>
          <a:prstGeom prst="rect">
            <a:avLst/>
          </a:prstGeom>
        </p:spPr>
        <p:txBody>
          <a:bodyPr wrap="square">
            <a:spAutoFit/>
          </a:bodyPr>
          <a:lstStyle/>
          <a:p>
            <a:r>
              <a:rPr lang="es-MX" sz="4800" dirty="0"/>
              <a:t>El no tuvo la oportunidad de estudiar, yo creo que él apenas llegó a cuarto grado, y lo que hoy en día tenemos es, </a:t>
            </a:r>
            <a:r>
              <a:rPr lang="es-MX" sz="4800" b="1" dirty="0" err="1">
                <a:solidFill>
                  <a:schemeClr val="bg2">
                    <a:lumMod val="25000"/>
                  </a:schemeClr>
                </a:solidFill>
              </a:rPr>
              <a:t>coye</a:t>
            </a:r>
            <a:r>
              <a:rPr lang="es-MX" sz="4800" b="1" dirty="0">
                <a:solidFill>
                  <a:schemeClr val="bg2">
                    <a:lumMod val="25000"/>
                  </a:schemeClr>
                </a:solidFill>
              </a:rPr>
              <a:t>,</a:t>
            </a:r>
            <a:r>
              <a:rPr lang="es-MX" sz="4800" b="1" dirty="0">
                <a:solidFill>
                  <a:schemeClr val="accent3">
                    <a:lumMod val="60000"/>
                    <a:lumOff val="40000"/>
                  </a:schemeClr>
                </a:solidFill>
              </a:rPr>
              <a:t> </a:t>
            </a:r>
            <a:r>
              <a:rPr lang="es-MX" sz="4800" dirty="0"/>
              <a:t>gracias a que él …al apoyo de que este… de que él siempre ha trabajado (CA08M1).</a:t>
            </a:r>
          </a:p>
        </p:txBody>
      </p:sp>
    </p:spTree>
    <p:extLst>
      <p:ext uri="{BB962C8B-B14F-4D97-AF65-F5344CB8AC3E}">
        <p14:creationId xmlns:p14="http://schemas.microsoft.com/office/powerpoint/2010/main" val="3927904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04799" y="687444"/>
            <a:ext cx="10990730" cy="4820807"/>
          </a:xfrm>
          <a:prstGeom prst="rect">
            <a:avLst/>
          </a:prstGeom>
        </p:spPr>
        <p:txBody>
          <a:bodyPr wrap="square">
            <a:spAutoFit/>
          </a:bodyPr>
          <a:lstStyle/>
          <a:p>
            <a:pPr lvl="1" algn="just">
              <a:lnSpc>
                <a:spcPct val="115000"/>
              </a:lnSpc>
              <a:spcBef>
                <a:spcPts val="600"/>
              </a:spcBef>
              <a:spcAft>
                <a:spcPts val="1000"/>
              </a:spcAft>
            </a:pPr>
            <a:r>
              <a:rPr lang="es-MX" sz="3200" b="1" dirty="0">
                <a:ea typeface="Cambria" panose="02040503050406030204" pitchFamily="18" charset="0"/>
                <a:cs typeface="Times New Roman" panose="02020603050405020304" pitchFamily="18" charset="0"/>
              </a:rPr>
              <a:t>4.2. </a:t>
            </a:r>
            <a:r>
              <a:rPr lang="es-MX" sz="3200" b="1" dirty="0" err="1">
                <a:ea typeface="Cambria" panose="02040503050406030204" pitchFamily="18" charset="0"/>
                <a:cs typeface="Times New Roman" panose="02020603050405020304" pitchFamily="18" charset="0"/>
              </a:rPr>
              <a:t>ENFOCADORES</a:t>
            </a:r>
            <a:r>
              <a:rPr lang="es-MX" sz="3200" b="1" dirty="0">
                <a:ea typeface="Cambria" panose="02040503050406030204" pitchFamily="18" charset="0"/>
                <a:cs typeface="Times New Roman" panose="02020603050405020304" pitchFamily="18" charset="0"/>
              </a:rPr>
              <a:t> DE LA ALTERIDAD</a:t>
            </a:r>
          </a:p>
          <a:p>
            <a:pPr lvl="1" algn="just">
              <a:lnSpc>
                <a:spcPct val="115000"/>
              </a:lnSpc>
              <a:spcBef>
                <a:spcPts val="600"/>
              </a:spcBef>
              <a:spcAft>
                <a:spcPts val="1000"/>
              </a:spcAft>
            </a:pPr>
            <a:endParaRPr lang="es-MX" sz="3200" dirty="0">
              <a:ea typeface="Cambria" panose="02040503050406030204" pitchFamily="18" charset="0"/>
              <a:cs typeface="Times New Roman" panose="02020603050405020304" pitchFamily="18" charset="0"/>
            </a:endParaRPr>
          </a:p>
          <a:p>
            <a:pPr marL="685800" algn="just">
              <a:lnSpc>
                <a:spcPct val="115000"/>
              </a:lnSpc>
              <a:spcBef>
                <a:spcPts val="600"/>
              </a:spcBef>
              <a:spcAft>
                <a:spcPts val="1000"/>
              </a:spcAft>
            </a:pPr>
            <a:r>
              <a:rPr lang="es-MX" sz="3600" dirty="0">
                <a:ea typeface="Cambria" panose="02040503050406030204" pitchFamily="18" charset="0"/>
                <a:cs typeface="Times New Roman" panose="02020603050405020304" pitchFamily="18" charset="0"/>
              </a:rPr>
              <a:t>Pueden estar dirigidos al oyente o a ambos interlocutores. En algunos casos comentan el fragmento del discurso al que remiten en relación con el hablante; en otros, señalan el enfoque de las relaciones con el interlocutor.</a:t>
            </a:r>
            <a:endParaRPr lang="es-MX" sz="3600" dirty="0">
              <a:effectLst/>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3115072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76519" y="524980"/>
            <a:ext cx="10990728" cy="5964838"/>
          </a:xfrm>
          <a:prstGeom prst="rect">
            <a:avLst/>
          </a:prstGeom>
        </p:spPr>
        <p:txBody>
          <a:bodyPr wrap="square">
            <a:spAutoFit/>
          </a:bodyPr>
          <a:lstStyle/>
          <a:p>
            <a:pPr marL="685800" algn="just">
              <a:lnSpc>
                <a:spcPct val="115000"/>
              </a:lnSpc>
              <a:spcBef>
                <a:spcPts val="600"/>
              </a:spcBef>
              <a:spcAft>
                <a:spcPts val="1000"/>
              </a:spcAft>
            </a:pPr>
            <a:r>
              <a:rPr lang="es-MX" sz="4800" dirty="0">
                <a:ea typeface="Cambria" panose="02040503050406030204" pitchFamily="18" charset="0"/>
                <a:cs typeface="Times New Roman" panose="02020603050405020304" pitchFamily="18" charset="0"/>
              </a:rPr>
              <a:t>Es una compañía eléctrica donde me llevaba y yo veía planos y veía un montón de cosas y decía “bueno, esto, ¿cómo funciona? Entonces iba yo con las personas a preguntarles “</a:t>
            </a:r>
            <a:r>
              <a:rPr lang="es-MX" sz="4800" b="1" i="1" dirty="0">
                <a:solidFill>
                  <a:schemeClr val="bg2">
                    <a:lumMod val="25000"/>
                  </a:schemeClr>
                </a:solidFill>
                <a:ea typeface="Cambria" panose="02040503050406030204" pitchFamily="18" charset="0"/>
                <a:cs typeface="Times New Roman" panose="02020603050405020304" pitchFamily="18" charset="0"/>
              </a:rPr>
              <a:t>Oye</a:t>
            </a:r>
            <a:r>
              <a:rPr lang="es-MX" sz="4800" b="1" i="1" dirty="0">
                <a:ea typeface="Cambria" panose="02040503050406030204" pitchFamily="18" charset="0"/>
                <a:cs typeface="Times New Roman" panose="02020603050405020304" pitchFamily="18" charset="0"/>
              </a:rPr>
              <a:t>, </a:t>
            </a:r>
            <a:r>
              <a:rPr lang="es-MX" sz="4800" dirty="0">
                <a:ea typeface="Cambria" panose="02040503050406030204" pitchFamily="18" charset="0"/>
                <a:cs typeface="Times New Roman" panose="02020603050405020304" pitchFamily="18" charset="0"/>
              </a:rPr>
              <a:t>¿qué es esto?, ¿cómo funciona? (MX13H2). </a:t>
            </a:r>
            <a:endParaRPr lang="es-MX" sz="4800" dirty="0">
              <a:effectLst/>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2675905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94448" y="681764"/>
            <a:ext cx="11367246" cy="4870564"/>
          </a:xfrm>
          <a:prstGeom prst="rect">
            <a:avLst/>
          </a:prstGeom>
        </p:spPr>
        <p:txBody>
          <a:bodyPr wrap="square">
            <a:spAutoFit/>
          </a:bodyPr>
          <a:lstStyle/>
          <a:p>
            <a:pPr marL="685800">
              <a:lnSpc>
                <a:spcPct val="115000"/>
              </a:lnSpc>
              <a:spcBef>
                <a:spcPts val="600"/>
              </a:spcBef>
              <a:spcAft>
                <a:spcPts val="1000"/>
              </a:spcAft>
            </a:pPr>
            <a:r>
              <a:rPr lang="es-MX" sz="5400" dirty="0">
                <a:ea typeface="Cambria" panose="02040503050406030204" pitchFamily="18" charset="0"/>
                <a:cs typeface="Times New Roman" panose="02020603050405020304" pitchFamily="18" charset="0"/>
              </a:rPr>
              <a:t>… si una persona no se siente a gusto en la empresa, el </a:t>
            </a:r>
            <a:r>
              <a:rPr lang="es-MX" sz="5400" dirty="0" err="1">
                <a:ea typeface="Cambria" panose="02040503050406030204" pitchFamily="18" charset="0"/>
                <a:cs typeface="Times New Roman" panose="02020603050405020304" pitchFamily="18" charset="0"/>
              </a:rPr>
              <a:t>relacionador</a:t>
            </a:r>
            <a:r>
              <a:rPr lang="es-MX" sz="5400" dirty="0">
                <a:ea typeface="Cambria" panose="02040503050406030204" pitchFamily="18" charset="0"/>
                <a:cs typeface="Times New Roman" panose="02020603050405020304" pitchFamily="18" charset="0"/>
              </a:rPr>
              <a:t> político también tiene que preocuparse de eso </a:t>
            </a:r>
            <a:r>
              <a:rPr lang="es-MX" sz="5400" b="1" dirty="0">
                <a:solidFill>
                  <a:schemeClr val="bg2">
                    <a:lumMod val="50000"/>
                  </a:schemeClr>
                </a:solidFill>
                <a:ea typeface="Cambria" panose="02040503050406030204" pitchFamily="18" charset="0"/>
                <a:cs typeface="Times New Roman" panose="02020603050405020304" pitchFamily="18" charset="0"/>
              </a:rPr>
              <a:t>¿</a:t>
            </a:r>
            <a:r>
              <a:rPr lang="es-MX" sz="5400" b="1" dirty="0" err="1">
                <a:solidFill>
                  <a:schemeClr val="bg2">
                    <a:lumMod val="50000"/>
                  </a:schemeClr>
                </a:solidFill>
                <a:ea typeface="Cambria" panose="02040503050406030204" pitchFamily="18" charset="0"/>
                <a:cs typeface="Times New Roman" panose="02020603050405020304" pitchFamily="18" charset="0"/>
              </a:rPr>
              <a:t>cachai</a:t>
            </a:r>
            <a:r>
              <a:rPr lang="es-MX" sz="5400" b="1" dirty="0">
                <a:solidFill>
                  <a:schemeClr val="bg2">
                    <a:lumMod val="50000"/>
                  </a:schemeClr>
                </a:solidFill>
                <a:ea typeface="Cambria" panose="02040503050406030204" pitchFamily="18" charset="0"/>
                <a:cs typeface="Times New Roman" panose="02020603050405020304" pitchFamily="18" charset="0"/>
              </a:rPr>
              <a:t>?</a:t>
            </a:r>
            <a:r>
              <a:rPr lang="es-MX" sz="5400" dirty="0">
                <a:solidFill>
                  <a:schemeClr val="bg2">
                    <a:lumMod val="50000"/>
                  </a:schemeClr>
                </a:solidFill>
                <a:ea typeface="Cambria" panose="02040503050406030204" pitchFamily="18" charset="0"/>
                <a:cs typeface="Times New Roman" panose="02020603050405020304" pitchFamily="18" charset="0"/>
              </a:rPr>
              <a:t> </a:t>
            </a:r>
            <a:r>
              <a:rPr lang="es-MX" sz="5400" dirty="0">
                <a:ea typeface="Cambria" panose="02040503050406030204" pitchFamily="18" charset="0"/>
                <a:cs typeface="Times New Roman" panose="02020603050405020304" pitchFamily="18" charset="0"/>
              </a:rPr>
              <a:t>(SA04M1).</a:t>
            </a:r>
            <a:endParaRPr lang="es-MX" sz="5400" dirty="0">
              <a:effectLst/>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2608119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627528" y="391514"/>
            <a:ext cx="11223813" cy="4191468"/>
          </a:xfrm>
          <a:prstGeom prst="rect">
            <a:avLst/>
          </a:prstGeom>
        </p:spPr>
        <p:txBody>
          <a:bodyPr wrap="square">
            <a:spAutoFit/>
          </a:bodyPr>
          <a:lstStyle/>
          <a:p>
            <a:pPr>
              <a:lnSpc>
                <a:spcPct val="115000"/>
              </a:lnSpc>
              <a:spcBef>
                <a:spcPts val="600"/>
              </a:spcBef>
              <a:spcAft>
                <a:spcPts val="1000"/>
              </a:spcAft>
            </a:pPr>
            <a:r>
              <a:rPr lang="es-MX" sz="3600" b="1" dirty="0">
                <a:latin typeface="Century Schoolbook" panose="02040604050505020304" pitchFamily="18" charset="0"/>
                <a:ea typeface="Cambria" panose="02040503050406030204" pitchFamily="18" charset="0"/>
                <a:cs typeface="Times New Roman" panose="02020603050405020304" pitchFamily="18" charset="0"/>
              </a:rPr>
              <a:t>4.3. </a:t>
            </a:r>
            <a:r>
              <a:rPr lang="es-MX" sz="3600" b="1" dirty="0" err="1">
                <a:latin typeface="Century Schoolbook" panose="02040604050505020304" pitchFamily="18" charset="0"/>
                <a:ea typeface="Cambria" panose="02040503050406030204" pitchFamily="18" charset="0"/>
                <a:cs typeface="Times New Roman" panose="02020603050405020304" pitchFamily="18" charset="0"/>
              </a:rPr>
              <a:t>METADISCURSIVOS</a:t>
            </a:r>
            <a:r>
              <a:rPr lang="es-MX" sz="3600" b="1" dirty="0">
                <a:latin typeface="Century Schoolbook" panose="02040604050505020304" pitchFamily="18" charset="0"/>
                <a:ea typeface="Cambria" panose="02040503050406030204" pitchFamily="18" charset="0"/>
                <a:cs typeface="Times New Roman" panose="02020603050405020304" pitchFamily="18" charset="0"/>
              </a:rPr>
              <a:t> CONVERSACIONALES</a:t>
            </a:r>
            <a:endParaRPr lang="es-MX" sz="3600" b="1" dirty="0">
              <a:latin typeface="Cambria" panose="02040503050406030204" pitchFamily="18" charset="0"/>
              <a:ea typeface="Cambria" panose="02040503050406030204" pitchFamily="18" charset="0"/>
              <a:cs typeface="Times New Roman" panose="02020603050405020304" pitchFamily="18" charset="0"/>
            </a:endParaRPr>
          </a:p>
          <a:p>
            <a:pPr marL="685800">
              <a:lnSpc>
                <a:spcPct val="115000"/>
              </a:lnSpc>
              <a:spcBef>
                <a:spcPts val="600"/>
              </a:spcBef>
              <a:spcAft>
                <a:spcPts val="1000"/>
              </a:spcAft>
            </a:pPr>
            <a:r>
              <a:rPr lang="es-MX" sz="4000" dirty="0">
                <a:latin typeface="Century Schoolbook" panose="02040604050505020304" pitchFamily="18" charset="0"/>
                <a:ea typeface="Cambria" panose="02040503050406030204" pitchFamily="18" charset="0"/>
                <a:cs typeface="Times New Roman" panose="02020603050405020304" pitchFamily="18" charset="0"/>
              </a:rPr>
              <a:t>Son recursos del hablante para señalar la recepción del mensaje, el cambio o la mantención del turno. </a:t>
            </a:r>
            <a:endParaRPr lang="es-MX" sz="4000" dirty="0">
              <a:latin typeface="Cambria" panose="02040503050406030204" pitchFamily="18" charset="0"/>
              <a:ea typeface="Cambria" panose="02040503050406030204" pitchFamily="18" charset="0"/>
              <a:cs typeface="Times New Roman" panose="02020603050405020304" pitchFamily="18" charset="0"/>
            </a:endParaRPr>
          </a:p>
          <a:p>
            <a:pPr marL="685800">
              <a:lnSpc>
                <a:spcPct val="115000"/>
              </a:lnSpc>
              <a:spcBef>
                <a:spcPts val="600"/>
              </a:spcBef>
              <a:spcAft>
                <a:spcPts val="1000"/>
              </a:spcAft>
            </a:pPr>
            <a:r>
              <a:rPr lang="es-MX" dirty="0">
                <a:latin typeface="Century Schoolbook" panose="02040604050505020304" pitchFamily="18" charset="0"/>
                <a:ea typeface="Cambria" panose="02040503050406030204" pitchFamily="18" charset="0"/>
                <a:cs typeface="Times New Roman" panose="02020603050405020304" pitchFamily="18" charset="0"/>
              </a:rPr>
              <a:t> </a:t>
            </a:r>
            <a:endParaRPr lang="es-MX" sz="1600" dirty="0">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0756086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18186" y="927280"/>
            <a:ext cx="10925063" cy="4211392"/>
          </a:xfrm>
        </p:spPr>
        <p:txBody>
          <a:bodyPr>
            <a:normAutofit/>
          </a:bodyPr>
          <a:lstStyle/>
          <a:p>
            <a:pPr marL="0" indent="0" algn="just">
              <a:buNone/>
            </a:pPr>
            <a:r>
              <a:rPr lang="es-MX" sz="4000" dirty="0"/>
              <a:t>Los griegos legaron a Occidente una reflexión eminentemente filosófica del lenguaje y desde esa visión trabajaron la gramática. Más tarde, sus herederos latinos siguieron esa misma tradición.</a:t>
            </a:r>
            <a:endParaRPr lang="es-MX" dirty="0"/>
          </a:p>
        </p:txBody>
      </p:sp>
    </p:spTree>
    <p:extLst>
      <p:ext uri="{BB962C8B-B14F-4D97-AF65-F5344CB8AC3E}">
        <p14:creationId xmlns:p14="http://schemas.microsoft.com/office/powerpoint/2010/main" val="14815179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043189" y="1278419"/>
            <a:ext cx="9517235" cy="2633541"/>
          </a:xfrm>
          <a:prstGeom prst="rect">
            <a:avLst/>
          </a:prstGeom>
        </p:spPr>
        <p:txBody>
          <a:bodyPr wrap="square">
            <a:spAutoFit/>
          </a:bodyPr>
          <a:lstStyle/>
          <a:p>
            <a:pPr marL="685800">
              <a:lnSpc>
                <a:spcPct val="115000"/>
              </a:lnSpc>
              <a:spcBef>
                <a:spcPts val="600"/>
              </a:spcBef>
              <a:spcAft>
                <a:spcPts val="1000"/>
              </a:spcAft>
            </a:pPr>
            <a:r>
              <a:rPr lang="es-MX" sz="4400" dirty="0">
                <a:ea typeface="Cambria" panose="02040503050406030204" pitchFamily="18" charset="0"/>
                <a:cs typeface="Times New Roman" panose="02020603050405020304" pitchFamily="18" charset="0"/>
              </a:rPr>
              <a:t>E: Le voy a pedir un poquito de tiempo solamente.</a:t>
            </a:r>
          </a:p>
          <a:p>
            <a:pPr marL="685800">
              <a:lnSpc>
                <a:spcPct val="115000"/>
              </a:lnSpc>
              <a:spcBef>
                <a:spcPts val="600"/>
              </a:spcBef>
              <a:spcAft>
                <a:spcPts val="1000"/>
              </a:spcAft>
            </a:pPr>
            <a:r>
              <a:rPr lang="es-MX" sz="4400" dirty="0">
                <a:ea typeface="Cambria" panose="02040503050406030204" pitchFamily="18" charset="0"/>
                <a:cs typeface="Times New Roman" panose="02020603050405020304" pitchFamily="18" charset="0"/>
              </a:rPr>
              <a:t>I: </a:t>
            </a:r>
            <a:r>
              <a:rPr lang="es-MX" sz="4400" b="1" i="1" dirty="0">
                <a:solidFill>
                  <a:schemeClr val="bg2">
                    <a:lumMod val="25000"/>
                  </a:schemeClr>
                </a:solidFill>
                <a:ea typeface="Cambria" panose="02040503050406030204" pitchFamily="18" charset="0"/>
                <a:cs typeface="Times New Roman" panose="02020603050405020304" pitchFamily="18" charset="0"/>
              </a:rPr>
              <a:t>Ya, ya </a:t>
            </a:r>
            <a:r>
              <a:rPr lang="es-MX" sz="4400" dirty="0">
                <a:ea typeface="Cambria" panose="02040503050406030204" pitchFamily="18" charset="0"/>
                <a:cs typeface="Times New Roman" panose="02020603050405020304" pitchFamily="18" charset="0"/>
              </a:rPr>
              <a:t>(SA70H2).</a:t>
            </a:r>
          </a:p>
        </p:txBody>
      </p:sp>
      <p:sp>
        <p:nvSpPr>
          <p:cNvPr id="3" name="Flecha derecha 2">
            <a:hlinkClick r:id="rId2" action="ppaction://hlinkfile"/>
          </p:cNvPr>
          <p:cNvSpPr/>
          <p:nvPr/>
        </p:nvSpPr>
        <p:spPr>
          <a:xfrm>
            <a:off x="10084158" y="5602310"/>
            <a:ext cx="1120462" cy="759853"/>
          </a:xfrm>
          <a:prstGeom prst="rightArrow">
            <a:avLst/>
          </a:prstGeom>
          <a:solidFill>
            <a:schemeClr val="bg2">
              <a:lumMod val="2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5055065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078291" y="3061130"/>
            <a:ext cx="4605333" cy="3256807"/>
          </a:xfrm>
        </p:spPr>
        <p:txBody>
          <a:bodyPr>
            <a:normAutofit/>
          </a:bodyPr>
          <a:lstStyle/>
          <a:p>
            <a:pPr algn="l"/>
            <a:r>
              <a:rPr lang="es-MX" dirty="0"/>
              <a:t/>
            </a:r>
            <a:br>
              <a:rPr lang="es-MX" dirty="0"/>
            </a:br>
            <a:r>
              <a:rPr lang="es-MX" dirty="0"/>
              <a:t> </a:t>
            </a:r>
            <a:br>
              <a:rPr lang="es-MX" dirty="0"/>
            </a:br>
            <a:r>
              <a:rPr lang="es-MX" sz="2400" b="0" cap="none" dirty="0">
                <a:effectLst/>
              </a:rPr>
              <a:t>Catorce ciudades de habla hispánica</a:t>
            </a:r>
          </a:p>
        </p:txBody>
      </p:sp>
      <p:sp>
        <p:nvSpPr>
          <p:cNvPr id="8" name="7 CuadroTexto"/>
          <p:cNvSpPr txBox="1">
            <a:spLocks noGrp="1"/>
          </p:cNvSpPr>
          <p:nvPr>
            <p:ph idx="1"/>
          </p:nvPr>
        </p:nvSpPr>
        <p:spPr>
          <a:xfrm>
            <a:off x="6412220" y="193183"/>
            <a:ext cx="5622232" cy="6124754"/>
          </a:xfrm>
          <a:prstGeom prst="rect">
            <a:avLst/>
          </a:prstGeom>
          <a:noFill/>
        </p:spPr>
        <p:txBody>
          <a:bodyPr wrap="square" rtlCol="0">
            <a:spAutoFit/>
          </a:bodyPr>
          <a:lstStyle/>
          <a:p>
            <a:pPr>
              <a:lnSpc>
                <a:spcPct val="100000"/>
              </a:lnSpc>
              <a:spcBef>
                <a:spcPts val="0"/>
              </a:spcBef>
            </a:pPr>
            <a:r>
              <a:rPr lang="es-ES" sz="2800" b="1" dirty="0">
                <a:solidFill>
                  <a:schemeClr val="bg1">
                    <a:lumMod val="50000"/>
                  </a:schemeClr>
                </a:solidFill>
                <a:effectLst/>
                <a:latin typeface="Arial Narrow" panose="020B0606020202030204" pitchFamily="34" charset="0"/>
                <a:cs typeface="Angsana New" panose="02020603050405020304" pitchFamily="18" charset="-34"/>
              </a:rPr>
              <a:t>Madrid			</a:t>
            </a:r>
          </a:p>
          <a:p>
            <a:pPr>
              <a:lnSpc>
                <a:spcPct val="100000"/>
              </a:lnSpc>
              <a:spcBef>
                <a:spcPts val="0"/>
              </a:spcBef>
            </a:pPr>
            <a:r>
              <a:rPr lang="es-ES" sz="2800" b="1" dirty="0">
                <a:solidFill>
                  <a:schemeClr val="bg1">
                    <a:lumMod val="50000"/>
                  </a:schemeClr>
                </a:solidFill>
                <a:effectLst/>
                <a:latin typeface="Arial Narrow" panose="020B0606020202030204" pitchFamily="34" charset="0"/>
                <a:cs typeface="Angsana New" panose="02020603050405020304" pitchFamily="18" charset="-34"/>
              </a:rPr>
              <a:t>Sevilla</a:t>
            </a:r>
          </a:p>
          <a:p>
            <a:pPr>
              <a:lnSpc>
                <a:spcPct val="100000"/>
              </a:lnSpc>
              <a:spcBef>
                <a:spcPts val="0"/>
              </a:spcBef>
            </a:pPr>
            <a:r>
              <a:rPr lang="es-ES" sz="2800" b="1" dirty="0">
                <a:solidFill>
                  <a:schemeClr val="bg1">
                    <a:lumMod val="50000"/>
                  </a:schemeClr>
                </a:solidFill>
                <a:effectLst/>
                <a:latin typeface="Arial Narrow" panose="020B0606020202030204" pitchFamily="34" charset="0"/>
                <a:cs typeface="Angsana New" panose="02020603050405020304" pitchFamily="18" charset="-34"/>
              </a:rPr>
              <a:t>Granada</a:t>
            </a:r>
          </a:p>
          <a:p>
            <a:pPr>
              <a:lnSpc>
                <a:spcPct val="100000"/>
              </a:lnSpc>
              <a:spcBef>
                <a:spcPts val="0"/>
              </a:spcBef>
            </a:pPr>
            <a:r>
              <a:rPr lang="es-ES" sz="2800" b="1" dirty="0">
                <a:solidFill>
                  <a:schemeClr val="bg1">
                    <a:lumMod val="50000"/>
                  </a:schemeClr>
                </a:solidFill>
                <a:effectLst/>
                <a:latin typeface="Arial Narrow" panose="020B0606020202030204" pitchFamily="34" charset="0"/>
                <a:cs typeface="Angsana New" panose="02020603050405020304" pitchFamily="18" charset="-34"/>
              </a:rPr>
              <a:t>Las Palmas de Gran Canaria</a:t>
            </a:r>
          </a:p>
          <a:p>
            <a:pPr>
              <a:lnSpc>
                <a:spcPct val="100000"/>
              </a:lnSpc>
              <a:spcBef>
                <a:spcPts val="0"/>
              </a:spcBef>
            </a:pPr>
            <a:r>
              <a:rPr lang="es-ES" sz="2800" b="1" dirty="0">
                <a:solidFill>
                  <a:schemeClr val="bg1">
                    <a:lumMod val="50000"/>
                  </a:schemeClr>
                </a:solidFill>
                <a:effectLst/>
                <a:latin typeface="Arial Narrow" panose="020B0606020202030204" pitchFamily="34" charset="0"/>
                <a:cs typeface="Angsana New" panose="02020603050405020304" pitchFamily="18" charset="-34"/>
              </a:rPr>
              <a:t>Ciudad de México</a:t>
            </a:r>
          </a:p>
          <a:p>
            <a:pPr>
              <a:lnSpc>
                <a:spcPct val="100000"/>
              </a:lnSpc>
              <a:spcBef>
                <a:spcPts val="0"/>
              </a:spcBef>
            </a:pPr>
            <a:r>
              <a:rPr lang="es-ES" sz="2800" b="1" dirty="0">
                <a:solidFill>
                  <a:schemeClr val="bg1">
                    <a:lumMod val="50000"/>
                  </a:schemeClr>
                </a:solidFill>
                <a:effectLst/>
                <a:latin typeface="Arial Narrow" panose="020B0606020202030204" pitchFamily="34" charset="0"/>
                <a:cs typeface="Angsana New" panose="02020603050405020304" pitchFamily="18" charset="-34"/>
              </a:rPr>
              <a:t>La Habana</a:t>
            </a:r>
          </a:p>
          <a:p>
            <a:pPr>
              <a:lnSpc>
                <a:spcPct val="100000"/>
              </a:lnSpc>
              <a:spcBef>
                <a:spcPts val="0"/>
              </a:spcBef>
            </a:pPr>
            <a:r>
              <a:rPr lang="es-ES" sz="2800" b="1" dirty="0">
                <a:solidFill>
                  <a:schemeClr val="bg1">
                    <a:lumMod val="50000"/>
                  </a:schemeClr>
                </a:solidFill>
                <a:effectLst/>
                <a:latin typeface="Arial Narrow" panose="020B0606020202030204" pitchFamily="34" charset="0"/>
                <a:cs typeface="Angsana New" panose="02020603050405020304" pitchFamily="18" charset="-34"/>
              </a:rPr>
              <a:t>San Juan de Puerto Rico</a:t>
            </a:r>
            <a:endParaRPr lang="es-MX" sz="2800" b="1" dirty="0">
              <a:solidFill>
                <a:schemeClr val="bg1">
                  <a:lumMod val="50000"/>
                </a:schemeClr>
              </a:solidFill>
              <a:effectLst/>
              <a:latin typeface="Arial Narrow" panose="020B0606020202030204" pitchFamily="34" charset="0"/>
              <a:cs typeface="Angsana New" panose="02020603050405020304" pitchFamily="18" charset="-34"/>
            </a:endParaRPr>
          </a:p>
          <a:p>
            <a:pPr>
              <a:lnSpc>
                <a:spcPct val="100000"/>
              </a:lnSpc>
              <a:spcBef>
                <a:spcPts val="0"/>
              </a:spcBef>
            </a:pPr>
            <a:r>
              <a:rPr lang="es-ES" sz="2800" b="1" dirty="0">
                <a:solidFill>
                  <a:schemeClr val="bg1">
                    <a:lumMod val="50000"/>
                  </a:schemeClr>
                </a:solidFill>
                <a:effectLst/>
                <a:latin typeface="Arial Narrow" panose="020B0606020202030204" pitchFamily="34" charset="0"/>
                <a:cs typeface="Angsana New" panose="02020603050405020304" pitchFamily="18" charset="-34"/>
              </a:rPr>
              <a:t>Caracas</a:t>
            </a:r>
          </a:p>
          <a:p>
            <a:pPr>
              <a:lnSpc>
                <a:spcPct val="100000"/>
              </a:lnSpc>
              <a:spcBef>
                <a:spcPts val="0"/>
              </a:spcBef>
            </a:pPr>
            <a:r>
              <a:rPr lang="es-ES" sz="2800" b="1" dirty="0">
                <a:solidFill>
                  <a:schemeClr val="bg1">
                    <a:lumMod val="50000"/>
                  </a:schemeClr>
                </a:solidFill>
                <a:effectLst/>
                <a:latin typeface="Arial Narrow" panose="020B0606020202030204" pitchFamily="34" charset="0"/>
                <a:cs typeface="Angsana New" panose="02020603050405020304" pitchFamily="18" charset="-34"/>
              </a:rPr>
              <a:t>Bogotá</a:t>
            </a:r>
          </a:p>
          <a:p>
            <a:pPr>
              <a:lnSpc>
                <a:spcPct val="100000"/>
              </a:lnSpc>
              <a:spcBef>
                <a:spcPts val="0"/>
              </a:spcBef>
            </a:pPr>
            <a:r>
              <a:rPr lang="es-ES" sz="2800" b="1" dirty="0">
                <a:solidFill>
                  <a:schemeClr val="bg1">
                    <a:lumMod val="50000"/>
                  </a:schemeClr>
                </a:solidFill>
                <a:effectLst/>
                <a:latin typeface="Arial Narrow" panose="020B0606020202030204" pitchFamily="34" charset="0"/>
                <a:cs typeface="Angsana New" panose="02020603050405020304" pitchFamily="18" charset="-34"/>
              </a:rPr>
              <a:t>Lima</a:t>
            </a:r>
          </a:p>
          <a:p>
            <a:pPr>
              <a:lnSpc>
                <a:spcPct val="100000"/>
              </a:lnSpc>
              <a:spcBef>
                <a:spcPts val="0"/>
              </a:spcBef>
            </a:pPr>
            <a:r>
              <a:rPr lang="es-ES" sz="2800" b="1" dirty="0">
                <a:solidFill>
                  <a:schemeClr val="bg1">
                    <a:lumMod val="50000"/>
                  </a:schemeClr>
                </a:solidFill>
                <a:effectLst/>
                <a:latin typeface="Arial Narrow" panose="020B0606020202030204" pitchFamily="34" charset="0"/>
                <a:cs typeface="Angsana New" panose="02020603050405020304" pitchFamily="18" charset="-34"/>
              </a:rPr>
              <a:t>La Paz ,Bolivia</a:t>
            </a:r>
          </a:p>
          <a:p>
            <a:pPr>
              <a:lnSpc>
                <a:spcPct val="100000"/>
              </a:lnSpc>
              <a:spcBef>
                <a:spcPts val="0"/>
              </a:spcBef>
            </a:pPr>
            <a:r>
              <a:rPr lang="es-ES" sz="2800" b="1" dirty="0">
                <a:solidFill>
                  <a:schemeClr val="bg1">
                    <a:lumMod val="50000"/>
                  </a:schemeClr>
                </a:solidFill>
                <a:effectLst/>
                <a:latin typeface="Arial Narrow" panose="020B0606020202030204" pitchFamily="34" charset="0"/>
                <a:cs typeface="Angsana New" panose="02020603050405020304" pitchFamily="18" charset="-34"/>
              </a:rPr>
              <a:t>Buenos Aires</a:t>
            </a:r>
          </a:p>
          <a:p>
            <a:pPr>
              <a:lnSpc>
                <a:spcPct val="100000"/>
              </a:lnSpc>
              <a:spcBef>
                <a:spcPts val="0"/>
              </a:spcBef>
            </a:pPr>
            <a:r>
              <a:rPr lang="es-ES" sz="2800" b="1" dirty="0">
                <a:solidFill>
                  <a:schemeClr val="bg1">
                    <a:lumMod val="50000"/>
                  </a:schemeClr>
                </a:solidFill>
                <a:effectLst/>
                <a:latin typeface="Arial Narrow" panose="020B0606020202030204" pitchFamily="34" charset="0"/>
                <a:cs typeface="Angsana New" panose="02020603050405020304" pitchFamily="18" charset="-34"/>
              </a:rPr>
              <a:t>Córdoba, Argentina</a:t>
            </a:r>
          </a:p>
          <a:p>
            <a:pPr>
              <a:lnSpc>
                <a:spcPct val="100000"/>
              </a:lnSpc>
              <a:spcBef>
                <a:spcPts val="0"/>
              </a:spcBef>
            </a:pPr>
            <a:r>
              <a:rPr lang="es-ES" sz="2800" b="1" dirty="0">
                <a:solidFill>
                  <a:schemeClr val="bg1">
                    <a:lumMod val="50000"/>
                  </a:schemeClr>
                </a:solidFill>
                <a:effectLst/>
                <a:latin typeface="Arial Narrow" panose="020B0606020202030204" pitchFamily="34" charset="0"/>
                <a:cs typeface="Angsana New" panose="02020603050405020304" pitchFamily="18" charset="-34"/>
              </a:rPr>
              <a:t>Santiago de Chile</a:t>
            </a:r>
          </a:p>
        </p:txBody>
      </p:sp>
      <p:sp>
        <p:nvSpPr>
          <p:cNvPr id="2" name="Rectángulo 1"/>
          <p:cNvSpPr/>
          <p:nvPr/>
        </p:nvSpPr>
        <p:spPr>
          <a:xfrm>
            <a:off x="665042" y="432446"/>
            <a:ext cx="4695453" cy="2123658"/>
          </a:xfrm>
          <a:prstGeom prst="rect">
            <a:avLst/>
          </a:prstGeom>
        </p:spPr>
        <p:txBody>
          <a:bodyPr wrap="none">
            <a:spAutoFit/>
          </a:bodyPr>
          <a:lstStyle/>
          <a:p>
            <a:r>
              <a:rPr lang="es-MX" sz="4400" b="1" dirty="0"/>
              <a:t>1.2.VARIANTES</a:t>
            </a:r>
          </a:p>
          <a:p>
            <a:r>
              <a:rPr lang="es-MX" sz="4400" b="1" dirty="0"/>
              <a:t>GEOGRÁFICAS</a:t>
            </a:r>
          </a:p>
          <a:p>
            <a:r>
              <a:rPr lang="es-MX" sz="4400" b="1" dirty="0"/>
              <a:t>LÉXICAS</a:t>
            </a:r>
          </a:p>
        </p:txBody>
      </p:sp>
    </p:spTree>
    <p:extLst>
      <p:ext uri="{BB962C8B-B14F-4D97-AF65-F5344CB8AC3E}">
        <p14:creationId xmlns:p14="http://schemas.microsoft.com/office/powerpoint/2010/main" val="37048199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xmlns="" id="{B6EFD219-8BCD-4714-AFB2-AA1C6CAA655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ítulo 3"/>
          <p:cNvSpPr>
            <a:spLocks noGrp="1"/>
          </p:cNvSpPr>
          <p:nvPr>
            <p:ph type="ctrTitle"/>
          </p:nvPr>
        </p:nvSpPr>
        <p:spPr>
          <a:xfrm>
            <a:off x="4549063" y="1060110"/>
            <a:ext cx="6801998" cy="4737780"/>
          </a:xfrm>
        </p:spPr>
        <p:txBody>
          <a:bodyPr anchor="ctr">
            <a:normAutofit/>
          </a:bodyPr>
          <a:lstStyle/>
          <a:p>
            <a:pPr algn="l"/>
            <a:r>
              <a:rPr lang="es-ES" sz="5400"/>
              <a:t>1. TRES TÉRMINOS EN CONVIVENCIA: </a:t>
            </a:r>
            <a:r>
              <a:rPr lang="es-ES" sz="5400" i="1"/>
              <a:t>PETACA, MALETA, VELÍS</a:t>
            </a:r>
            <a:r>
              <a:rPr lang="es-MX" sz="5400"/>
              <a:t/>
            </a:r>
            <a:br>
              <a:rPr lang="es-MX" sz="5400"/>
            </a:br>
            <a:endParaRPr lang="es-MX" sz="5400"/>
          </a:p>
        </p:txBody>
      </p:sp>
      <p:sp>
        <p:nvSpPr>
          <p:cNvPr id="18" name="Rectangle 17">
            <a:extLst>
              <a:ext uri="{FF2B5EF4-FFF2-40B4-BE49-F238E27FC236}">
                <a16:creationId xmlns:a16="http://schemas.microsoft.com/office/drawing/2014/main" xmlns="" id="{06F0BB8C-8C08-44AD-9EBB-B43BE66A5B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406646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59702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ADD1F58B-6123-406B-A18C-78657AE303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0914" y="1474485"/>
            <a:ext cx="6487885" cy="4992631"/>
          </a:xfrm>
          <a:prstGeom prst="rect">
            <a:avLst/>
          </a:prstGeom>
        </p:spPr>
      </p:pic>
    </p:spTree>
    <p:extLst>
      <p:ext uri="{BB962C8B-B14F-4D97-AF65-F5344CB8AC3E}">
        <p14:creationId xmlns:p14="http://schemas.microsoft.com/office/powerpoint/2010/main" val="19302921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FFDD1491-2259-41BE-A659-606F21FE00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4871" y="1391434"/>
            <a:ext cx="6482958" cy="4259560"/>
          </a:xfrm>
          <a:prstGeom prst="rect">
            <a:avLst/>
          </a:prstGeom>
        </p:spPr>
      </p:pic>
    </p:spTree>
    <p:extLst>
      <p:ext uri="{BB962C8B-B14F-4D97-AF65-F5344CB8AC3E}">
        <p14:creationId xmlns:p14="http://schemas.microsoft.com/office/powerpoint/2010/main" val="4867309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0F08EBD9-4B96-4616-8389-5DC5562234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0331" y="754929"/>
            <a:ext cx="3087148" cy="4863551"/>
          </a:xfrm>
          <a:prstGeom prst="rect">
            <a:avLst/>
          </a:prstGeom>
        </p:spPr>
      </p:pic>
    </p:spTree>
    <p:extLst>
      <p:ext uri="{BB962C8B-B14F-4D97-AF65-F5344CB8AC3E}">
        <p14:creationId xmlns:p14="http://schemas.microsoft.com/office/powerpoint/2010/main" val="33461097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E5AD0ECA-EA24-40CA-B78D-DB471A191C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9141" y="725292"/>
            <a:ext cx="5863537" cy="4391992"/>
          </a:xfrm>
          <a:prstGeom prst="rect">
            <a:avLst/>
          </a:prstGeom>
        </p:spPr>
      </p:pic>
    </p:spTree>
    <p:extLst>
      <p:ext uri="{BB962C8B-B14F-4D97-AF65-F5344CB8AC3E}">
        <p14:creationId xmlns:p14="http://schemas.microsoft.com/office/powerpoint/2010/main" val="21511821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583AAA36-FBF6-4500-B2CD-F40D9A6568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2398" y="1904301"/>
            <a:ext cx="5165921" cy="2902591"/>
          </a:xfrm>
          <a:prstGeom prst="rect">
            <a:avLst/>
          </a:prstGeom>
        </p:spPr>
      </p:pic>
    </p:spTree>
    <p:extLst>
      <p:ext uri="{BB962C8B-B14F-4D97-AF65-F5344CB8AC3E}">
        <p14:creationId xmlns:p14="http://schemas.microsoft.com/office/powerpoint/2010/main" val="1789656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C1908608-72F8-44E3-9890-2AE28BAEBB49}"/>
              </a:ext>
            </a:extLst>
          </p:cNvPr>
          <p:cNvPicPr>
            <a:picLocks noChangeAspect="1"/>
          </p:cNvPicPr>
          <p:nvPr/>
        </p:nvPicPr>
        <p:blipFill rotWithShape="1">
          <a:blip r:embed="rId2">
            <a:extLst>
              <a:ext uri="{28A0092B-C50C-407E-A947-70E740481C1C}">
                <a14:useLocalDpi xmlns:a14="http://schemas.microsoft.com/office/drawing/2010/main" val="0"/>
              </a:ext>
            </a:extLst>
          </a:blip>
          <a:srcRect t="10051"/>
          <a:stretch/>
        </p:blipFill>
        <p:spPr>
          <a:xfrm>
            <a:off x="3985685" y="1509486"/>
            <a:ext cx="4911571" cy="3933518"/>
          </a:xfrm>
          <a:prstGeom prst="rect">
            <a:avLst/>
          </a:prstGeom>
        </p:spPr>
      </p:pic>
    </p:spTree>
    <p:extLst>
      <p:ext uri="{BB962C8B-B14F-4D97-AF65-F5344CB8AC3E}">
        <p14:creationId xmlns:p14="http://schemas.microsoft.com/office/powerpoint/2010/main" val="13577378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1042987"/>
            <a:ext cx="6858000" cy="4772025"/>
          </a:xfrm>
          <a:prstGeom prst="rect">
            <a:avLst/>
          </a:prstGeom>
        </p:spPr>
      </p:pic>
    </p:spTree>
    <p:extLst>
      <p:ext uri="{BB962C8B-B14F-4D97-AF65-F5344CB8AC3E}">
        <p14:creationId xmlns:p14="http://schemas.microsoft.com/office/powerpoint/2010/main" val="32416613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772732" y="650114"/>
            <a:ext cx="10779616" cy="5352299"/>
          </a:xfrm>
          <a:prstGeom prst="rect">
            <a:avLst/>
          </a:prstGeom>
        </p:spPr>
        <p:txBody>
          <a:bodyPr wrap="square">
            <a:spAutoFit/>
          </a:bodyPr>
          <a:lstStyle/>
          <a:p>
            <a:pPr lvl="0" algn="just">
              <a:lnSpc>
                <a:spcPct val="120000"/>
              </a:lnSpc>
              <a:spcBef>
                <a:spcPts val="1000"/>
              </a:spcBef>
            </a:pPr>
            <a:r>
              <a:rPr lang="es-MX" sz="3200" dirty="0">
                <a:effectLst>
                  <a:outerShdw blurRad="50800" dist="38100" dir="2700000" algn="tl" rotWithShape="0">
                    <a:srgbClr val="000000">
                      <a:alpha val="48000"/>
                    </a:srgbClr>
                  </a:outerShdw>
                </a:effectLst>
              </a:rPr>
              <a:t> </a:t>
            </a:r>
            <a:r>
              <a:rPr lang="es-MX" sz="3600" dirty="0">
                <a:effectLst>
                  <a:outerShdw blurRad="50800" dist="38100" dir="2700000" algn="tl" rotWithShape="0">
                    <a:srgbClr val="000000">
                      <a:alpha val="48000"/>
                    </a:srgbClr>
                  </a:outerShdw>
                </a:effectLst>
              </a:rPr>
              <a:t>Sin embargo, en la obra de uno de sus más importantes gramáticos,</a:t>
            </a:r>
            <a:r>
              <a:rPr lang="es-MX" sz="3600" b="1" dirty="0">
                <a:effectLst>
                  <a:outerShdw blurRad="50800" dist="38100" dir="2700000" algn="tl" rotWithShape="0">
                    <a:srgbClr val="000000">
                      <a:alpha val="48000"/>
                    </a:srgbClr>
                  </a:outerShdw>
                </a:effectLst>
              </a:rPr>
              <a:t> Marco Terencio Varrón,</a:t>
            </a:r>
            <a:r>
              <a:rPr lang="es-MX" sz="3600" dirty="0">
                <a:effectLst>
                  <a:outerShdw blurRad="50800" dist="38100" dir="2700000" algn="tl" rotWithShape="0">
                    <a:srgbClr val="000000">
                      <a:alpha val="48000"/>
                    </a:srgbClr>
                  </a:outerShdw>
                </a:effectLst>
              </a:rPr>
              <a:t> encontramos una  afirmación notablemente moderna : </a:t>
            </a:r>
            <a:r>
              <a:rPr lang="es-MX" sz="3600" b="1" dirty="0">
                <a:effectLst>
                  <a:outerShdw blurRad="50800" dist="38100" dir="2700000" algn="tl" rotWithShape="0">
                    <a:srgbClr val="000000">
                      <a:alpha val="48000"/>
                    </a:srgbClr>
                  </a:outerShdw>
                </a:effectLst>
              </a:rPr>
              <a:t>el lenguaje es, en primer lugar y de manera básica, un fenómeno social cuyo propósito es comunicativo y sólo de modo secundario constituye una herramienta para la investigación lógica y filosófica.</a:t>
            </a:r>
          </a:p>
        </p:txBody>
      </p:sp>
    </p:spTree>
    <p:extLst>
      <p:ext uri="{BB962C8B-B14F-4D97-AF65-F5344CB8AC3E}">
        <p14:creationId xmlns:p14="http://schemas.microsoft.com/office/powerpoint/2010/main" val="808666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xmlns="" id="{811040C7-5A9D-4BC1-914A-B64B0A6288F8}"/>
              </a:ext>
            </a:extLst>
          </p:cNvPr>
          <p:cNvSpPr>
            <a:spLocks noChangeArrowheads="1"/>
          </p:cNvSpPr>
          <p:nvPr/>
        </p:nvSpPr>
        <p:spPr bwMode="auto">
          <a:xfrm>
            <a:off x="1968759" y="3087688"/>
            <a:ext cx="962919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anchor="ctr" anchorCtr="0" compatLnSpc="1">
            <a:prstTxWarp prst="textNoShape">
              <a:avLst/>
            </a:prstTxWarp>
            <a:spAutoFit/>
          </a:bodyPr>
          <a:lstStyle/>
          <a:p>
            <a:endParaRPr lang="es-MX"/>
          </a:p>
        </p:txBody>
      </p:sp>
      <p:graphicFrame>
        <p:nvGraphicFramePr>
          <p:cNvPr id="5" name="Tabla 4">
            <a:extLst>
              <a:ext uri="{FF2B5EF4-FFF2-40B4-BE49-F238E27FC236}">
                <a16:creationId xmlns:a16="http://schemas.microsoft.com/office/drawing/2014/main" xmlns="" id="{A55247BE-6EE2-4619-A805-23C06860C4E3}"/>
              </a:ext>
            </a:extLst>
          </p:cNvPr>
          <p:cNvGraphicFramePr>
            <a:graphicFrameLocks noGrp="1"/>
          </p:cNvGraphicFramePr>
          <p:nvPr>
            <p:extLst>
              <p:ext uri="{D42A27DB-BD31-4B8C-83A1-F6EECF244321}">
                <p14:modId xmlns:p14="http://schemas.microsoft.com/office/powerpoint/2010/main" val="1875282631"/>
              </p:ext>
            </p:extLst>
          </p:nvPr>
        </p:nvGraphicFramePr>
        <p:xfrm>
          <a:off x="643943" y="1171977"/>
          <a:ext cx="10483402" cy="4546244"/>
        </p:xfrm>
        <a:graphic>
          <a:graphicData uri="http://schemas.openxmlformats.org/drawingml/2006/table">
            <a:tbl>
              <a:tblPr>
                <a:tableStyleId>{08FB837D-C827-4EFA-A057-4D05807E0F7C}</a:tableStyleId>
              </a:tblPr>
              <a:tblGrid>
                <a:gridCol w="361780">
                  <a:extLst>
                    <a:ext uri="{9D8B030D-6E8A-4147-A177-3AD203B41FA5}">
                      <a16:colId xmlns:a16="http://schemas.microsoft.com/office/drawing/2014/main" xmlns="" val="2267767219"/>
                    </a:ext>
                  </a:extLst>
                </a:gridCol>
                <a:gridCol w="1184996">
                  <a:extLst>
                    <a:ext uri="{9D8B030D-6E8A-4147-A177-3AD203B41FA5}">
                      <a16:colId xmlns:a16="http://schemas.microsoft.com/office/drawing/2014/main" xmlns="" val="4058313733"/>
                    </a:ext>
                  </a:extLst>
                </a:gridCol>
                <a:gridCol w="584307">
                  <a:extLst>
                    <a:ext uri="{9D8B030D-6E8A-4147-A177-3AD203B41FA5}">
                      <a16:colId xmlns:a16="http://schemas.microsoft.com/office/drawing/2014/main" xmlns="" val="339790296"/>
                    </a:ext>
                  </a:extLst>
                </a:gridCol>
                <a:gridCol w="524580">
                  <a:extLst>
                    <a:ext uri="{9D8B030D-6E8A-4147-A177-3AD203B41FA5}">
                      <a16:colId xmlns:a16="http://schemas.microsoft.com/office/drawing/2014/main" xmlns="" val="2912404705"/>
                    </a:ext>
                  </a:extLst>
                </a:gridCol>
                <a:gridCol w="587720">
                  <a:extLst>
                    <a:ext uri="{9D8B030D-6E8A-4147-A177-3AD203B41FA5}">
                      <a16:colId xmlns:a16="http://schemas.microsoft.com/office/drawing/2014/main" xmlns="" val="1460398309"/>
                    </a:ext>
                  </a:extLst>
                </a:gridCol>
                <a:gridCol w="584307">
                  <a:extLst>
                    <a:ext uri="{9D8B030D-6E8A-4147-A177-3AD203B41FA5}">
                      <a16:colId xmlns:a16="http://schemas.microsoft.com/office/drawing/2014/main" xmlns="" val="421280029"/>
                    </a:ext>
                  </a:extLst>
                </a:gridCol>
                <a:gridCol w="572362">
                  <a:extLst>
                    <a:ext uri="{9D8B030D-6E8A-4147-A177-3AD203B41FA5}">
                      <a16:colId xmlns:a16="http://schemas.microsoft.com/office/drawing/2014/main" xmlns="" val="2308846120"/>
                    </a:ext>
                  </a:extLst>
                </a:gridCol>
                <a:gridCol w="594545">
                  <a:extLst>
                    <a:ext uri="{9D8B030D-6E8A-4147-A177-3AD203B41FA5}">
                      <a16:colId xmlns:a16="http://schemas.microsoft.com/office/drawing/2014/main" xmlns="" val="2741474096"/>
                    </a:ext>
                  </a:extLst>
                </a:gridCol>
                <a:gridCol w="562123">
                  <a:extLst>
                    <a:ext uri="{9D8B030D-6E8A-4147-A177-3AD203B41FA5}">
                      <a16:colId xmlns:a16="http://schemas.microsoft.com/office/drawing/2014/main" xmlns="" val="545352544"/>
                    </a:ext>
                  </a:extLst>
                </a:gridCol>
                <a:gridCol w="541646">
                  <a:extLst>
                    <a:ext uri="{9D8B030D-6E8A-4147-A177-3AD203B41FA5}">
                      <a16:colId xmlns:a16="http://schemas.microsoft.com/office/drawing/2014/main" xmlns="" val="1737159924"/>
                    </a:ext>
                  </a:extLst>
                </a:gridCol>
                <a:gridCol w="582601">
                  <a:extLst>
                    <a:ext uri="{9D8B030D-6E8A-4147-A177-3AD203B41FA5}">
                      <a16:colId xmlns:a16="http://schemas.microsoft.com/office/drawing/2014/main" xmlns="" val="3572478822"/>
                    </a:ext>
                  </a:extLst>
                </a:gridCol>
                <a:gridCol w="514341">
                  <a:extLst>
                    <a:ext uri="{9D8B030D-6E8A-4147-A177-3AD203B41FA5}">
                      <a16:colId xmlns:a16="http://schemas.microsoft.com/office/drawing/2014/main" xmlns="" val="1379380367"/>
                    </a:ext>
                  </a:extLst>
                </a:gridCol>
                <a:gridCol w="589427">
                  <a:extLst>
                    <a:ext uri="{9D8B030D-6E8A-4147-A177-3AD203B41FA5}">
                      <a16:colId xmlns:a16="http://schemas.microsoft.com/office/drawing/2014/main" xmlns="" val="872026387"/>
                    </a:ext>
                  </a:extLst>
                </a:gridCol>
                <a:gridCol w="609905">
                  <a:extLst>
                    <a:ext uri="{9D8B030D-6E8A-4147-A177-3AD203B41FA5}">
                      <a16:colId xmlns:a16="http://schemas.microsoft.com/office/drawing/2014/main" xmlns="" val="2974927877"/>
                    </a:ext>
                  </a:extLst>
                </a:gridCol>
                <a:gridCol w="572362">
                  <a:extLst>
                    <a:ext uri="{9D8B030D-6E8A-4147-A177-3AD203B41FA5}">
                      <a16:colId xmlns:a16="http://schemas.microsoft.com/office/drawing/2014/main" xmlns="" val="521776786"/>
                    </a:ext>
                  </a:extLst>
                </a:gridCol>
                <a:gridCol w="729019">
                  <a:extLst>
                    <a:ext uri="{9D8B030D-6E8A-4147-A177-3AD203B41FA5}">
                      <a16:colId xmlns:a16="http://schemas.microsoft.com/office/drawing/2014/main" xmlns="" val="3298180896"/>
                    </a:ext>
                  </a:extLst>
                </a:gridCol>
                <a:gridCol w="787381">
                  <a:extLst>
                    <a:ext uri="{9D8B030D-6E8A-4147-A177-3AD203B41FA5}">
                      <a16:colId xmlns:a16="http://schemas.microsoft.com/office/drawing/2014/main" xmlns="" val="3466394609"/>
                    </a:ext>
                  </a:extLst>
                </a:gridCol>
              </a:tblGrid>
              <a:tr h="724387">
                <a:tc rowSpan="3">
                  <a:txBody>
                    <a:bodyPr/>
                    <a:lstStyle/>
                    <a:p>
                      <a:pPr algn="ctr" fontAlgn="t">
                        <a:spcBef>
                          <a:spcPts val="0"/>
                        </a:spcBef>
                        <a:spcAft>
                          <a:spcPts val="0"/>
                        </a:spcAft>
                      </a:pPr>
                      <a:r>
                        <a:rPr lang="es-ES" sz="1100" u="none" strike="noStrike" dirty="0">
                          <a:effectLst/>
                        </a:rPr>
                        <a:t> </a:t>
                      </a:r>
                      <a:endParaRPr lang="es-ES" sz="2000" u="none" strike="noStrike" dirty="0">
                        <a:effectLst/>
                      </a:endParaRPr>
                    </a:p>
                    <a:p>
                      <a:pPr algn="ctr" fontAlgn="t">
                        <a:spcBef>
                          <a:spcPts val="0"/>
                        </a:spcBef>
                        <a:spcAft>
                          <a:spcPts val="0"/>
                        </a:spcAft>
                      </a:pPr>
                      <a:r>
                        <a:rPr lang="es-ES" sz="1100" u="none" strike="noStrike" dirty="0">
                          <a:effectLst/>
                        </a:rPr>
                        <a:t> </a:t>
                      </a:r>
                      <a:endParaRPr lang="es-ES" sz="2000" u="none" strike="noStrike" dirty="0">
                        <a:effectLst/>
                      </a:endParaRPr>
                    </a:p>
                    <a:p>
                      <a:pPr algn="ctr" fontAlgn="t">
                        <a:spcBef>
                          <a:spcPts val="0"/>
                        </a:spcBef>
                        <a:spcAft>
                          <a:spcPts val="0"/>
                        </a:spcAft>
                      </a:pPr>
                      <a:r>
                        <a:rPr lang="es-ES" sz="900" u="none" strike="noStrike" dirty="0">
                          <a:effectLst/>
                        </a:rPr>
                        <a:t>1</a:t>
                      </a:r>
                      <a:endParaRPr lang="es-ES" sz="2000" b="0" i="0" u="none" strike="noStrike" dirty="0">
                        <a:effectLst/>
                        <a:latin typeface="Arial" panose="020B0604020202020204" pitchFamily="34" charset="0"/>
                      </a:endParaRPr>
                    </a:p>
                  </a:txBody>
                  <a:tcPr marL="102248" marR="102248" marT="51124" marB="51124"/>
                </a:tc>
                <a:tc>
                  <a:txBody>
                    <a:bodyPr/>
                    <a:lstStyle/>
                    <a:p>
                      <a:pPr algn="ctr" fontAlgn="t">
                        <a:spcBef>
                          <a:spcPts val="0"/>
                        </a:spcBef>
                        <a:spcAft>
                          <a:spcPts val="0"/>
                        </a:spcAft>
                      </a:pPr>
                      <a:r>
                        <a:rPr lang="es-ES" sz="2000" u="none" strike="noStrike">
                          <a:effectLst/>
                        </a:rPr>
                        <a:t>2389</a:t>
                      </a:r>
                      <a:endParaRPr lang="es-ES" sz="2000" b="0" i="0" u="none" strike="noStrike">
                        <a:effectLst/>
                        <a:latin typeface="Arial" panose="020B0604020202020204" pitchFamily="34" charset="0"/>
                      </a:endParaRPr>
                    </a:p>
                  </a:txBody>
                  <a:tcPr marL="49704" marR="49704" marT="10651" marB="0"/>
                </a:tc>
                <a:tc gridSpan="15">
                  <a:txBody>
                    <a:bodyPr/>
                    <a:lstStyle/>
                    <a:p>
                      <a:pPr algn="ctr" fontAlgn="t">
                        <a:spcBef>
                          <a:spcPts val="0"/>
                        </a:spcBef>
                        <a:spcAft>
                          <a:spcPts val="0"/>
                        </a:spcAft>
                      </a:pPr>
                      <a:r>
                        <a:rPr lang="es-ES" sz="2000" u="none" strike="noStrike">
                          <a:effectLst/>
                        </a:rPr>
                        <a:t>MALETA </a:t>
                      </a:r>
                      <a:endParaRPr lang="es-ES" sz="2000" b="0" i="0" u="none" strike="noStrike">
                        <a:effectLst/>
                        <a:latin typeface="Arial" panose="020B0604020202020204" pitchFamily="34" charset="0"/>
                      </a:endParaRPr>
                    </a:p>
                  </a:txBody>
                  <a:tcPr marL="102248" marR="102248" marT="51124" marB="51124"/>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xmlns="" val="854964384"/>
                  </a:ext>
                </a:extLst>
              </a:tr>
              <a:tr h="389633">
                <a:tc vMerge="1">
                  <a:txBody>
                    <a:bodyPr/>
                    <a:lstStyle/>
                    <a:p>
                      <a:endParaRPr lang="es-MX"/>
                    </a:p>
                  </a:txBody>
                  <a:tcPr/>
                </a:tc>
                <a:tc rowSpan="2">
                  <a:txBody>
                    <a:bodyPr/>
                    <a:lstStyle/>
                    <a:p>
                      <a:pPr algn="ctr" fontAlgn="t">
                        <a:spcBef>
                          <a:spcPts val="0"/>
                        </a:spcBef>
                        <a:spcAft>
                          <a:spcPts val="0"/>
                        </a:spcAft>
                      </a:pPr>
                      <a:r>
                        <a:rPr lang="es-ES" sz="1100" u="none" strike="noStrike" dirty="0">
                          <a:effectLst/>
                        </a:rPr>
                        <a:t>RESPUESTAS</a:t>
                      </a:r>
                      <a:endParaRPr lang="es-ES" sz="2000" u="none" strike="noStrike" dirty="0">
                        <a:effectLst/>
                      </a:endParaRPr>
                    </a:p>
                    <a:p>
                      <a:pPr algn="ctr" fontAlgn="t">
                        <a:spcBef>
                          <a:spcPts val="0"/>
                        </a:spcBef>
                        <a:spcAft>
                          <a:spcPts val="0"/>
                        </a:spcAft>
                      </a:pPr>
                      <a:r>
                        <a:rPr lang="es-ES" sz="1100" u="none" strike="noStrike" dirty="0">
                          <a:effectLst/>
                        </a:rPr>
                        <a:t> </a:t>
                      </a:r>
                      <a:endParaRPr lang="es-ES" sz="2000" b="0" i="0" u="none" strike="noStrike" dirty="0">
                        <a:effectLst/>
                        <a:latin typeface="Arial" panose="020B0604020202020204" pitchFamily="34" charset="0"/>
                      </a:endParaRPr>
                    </a:p>
                  </a:txBody>
                  <a:tcPr marL="102248" marR="102248" marT="51124" marB="51124"/>
                </a:tc>
                <a:tc rowSpan="2">
                  <a:txBody>
                    <a:bodyPr/>
                    <a:lstStyle/>
                    <a:p>
                      <a:pPr algn="l" fontAlgn="t">
                        <a:spcBef>
                          <a:spcPts val="0"/>
                        </a:spcBef>
                        <a:spcAft>
                          <a:spcPts val="0"/>
                        </a:spcAft>
                      </a:pPr>
                      <a:r>
                        <a:rPr lang="es-ES" sz="1600" u="none" strike="noStrike">
                          <a:effectLst/>
                        </a:rPr>
                        <a:t>Md 16</a:t>
                      </a:r>
                      <a:endParaRPr lang="es-ES" sz="2000" b="0" i="0" u="none" strike="noStrike">
                        <a:effectLst/>
                        <a:latin typeface="Arial" panose="020B0604020202020204" pitchFamily="34" charset="0"/>
                      </a:endParaRPr>
                    </a:p>
                  </a:txBody>
                  <a:tcPr marL="102248" marR="102248" marT="51124" marB="51124"/>
                </a:tc>
                <a:tc rowSpan="2">
                  <a:txBody>
                    <a:bodyPr/>
                    <a:lstStyle/>
                    <a:p>
                      <a:pPr algn="l" fontAlgn="t">
                        <a:spcBef>
                          <a:spcPts val="0"/>
                        </a:spcBef>
                        <a:spcAft>
                          <a:spcPts val="0"/>
                        </a:spcAft>
                      </a:pPr>
                      <a:r>
                        <a:rPr lang="es-ES" sz="1600" u="none" strike="noStrike">
                          <a:effectLst/>
                        </a:rPr>
                        <a:t> Gr</a:t>
                      </a:r>
                      <a:endParaRPr lang="es-ES" sz="2000" u="none" strike="noStrike">
                        <a:effectLst/>
                      </a:endParaRPr>
                    </a:p>
                    <a:p>
                      <a:pPr algn="l" fontAlgn="t">
                        <a:spcBef>
                          <a:spcPts val="0"/>
                        </a:spcBef>
                        <a:spcAft>
                          <a:spcPts val="0"/>
                        </a:spcAft>
                      </a:pPr>
                      <a:r>
                        <a:rPr lang="es-ES" sz="1600" u="none" strike="noStrike">
                          <a:effectLst/>
                        </a:rPr>
                        <a:t>25</a:t>
                      </a:r>
                      <a:endParaRPr lang="es-ES" sz="2000" b="0" i="0" u="none" strike="noStrike">
                        <a:effectLst/>
                        <a:latin typeface="Arial" panose="020B0604020202020204" pitchFamily="34" charset="0"/>
                      </a:endParaRPr>
                    </a:p>
                  </a:txBody>
                  <a:tcPr marL="102248" marR="102248" marT="51124" marB="51124"/>
                </a:tc>
                <a:tc rowSpan="2">
                  <a:txBody>
                    <a:bodyPr/>
                    <a:lstStyle/>
                    <a:p>
                      <a:pPr algn="l" fontAlgn="t">
                        <a:spcBef>
                          <a:spcPts val="0"/>
                        </a:spcBef>
                        <a:spcAft>
                          <a:spcPts val="0"/>
                        </a:spcAft>
                      </a:pPr>
                      <a:r>
                        <a:rPr lang="es-ES" sz="1600" u="none" strike="noStrike">
                          <a:effectLst/>
                        </a:rPr>
                        <a:t>L.P 12</a:t>
                      </a:r>
                      <a:endParaRPr lang="es-ES" sz="2000" b="0" i="0" u="none" strike="noStrike">
                        <a:effectLst/>
                        <a:latin typeface="Arial" panose="020B0604020202020204" pitchFamily="34" charset="0"/>
                      </a:endParaRPr>
                    </a:p>
                  </a:txBody>
                  <a:tcPr marL="102248" marR="102248" marT="51124" marB="51124"/>
                </a:tc>
                <a:tc rowSpan="2">
                  <a:txBody>
                    <a:bodyPr/>
                    <a:lstStyle/>
                    <a:p>
                      <a:pPr algn="l" fontAlgn="t">
                        <a:spcBef>
                          <a:spcPts val="0"/>
                        </a:spcBef>
                        <a:spcAft>
                          <a:spcPts val="0"/>
                        </a:spcAft>
                      </a:pPr>
                      <a:r>
                        <a:rPr lang="es-ES" sz="1600" u="none" strike="noStrike">
                          <a:effectLst/>
                        </a:rPr>
                        <a:t>Mx 25</a:t>
                      </a:r>
                      <a:endParaRPr lang="es-ES" sz="2000" b="0" i="0" u="none" strike="noStrike">
                        <a:effectLst/>
                        <a:latin typeface="Arial" panose="020B0604020202020204" pitchFamily="34" charset="0"/>
                      </a:endParaRPr>
                    </a:p>
                  </a:txBody>
                  <a:tcPr marL="102248" marR="102248" marT="51124" marB="51124"/>
                </a:tc>
                <a:tc rowSpan="2">
                  <a:txBody>
                    <a:bodyPr/>
                    <a:lstStyle/>
                    <a:p>
                      <a:pPr algn="l" fontAlgn="t">
                        <a:spcBef>
                          <a:spcPts val="0"/>
                        </a:spcBef>
                        <a:spcAft>
                          <a:spcPts val="0"/>
                        </a:spcAft>
                      </a:pPr>
                      <a:r>
                        <a:rPr lang="es-ES" sz="1600" u="none" strike="noStrike">
                          <a:effectLst/>
                        </a:rPr>
                        <a:t>LH 21</a:t>
                      </a:r>
                      <a:endParaRPr lang="es-ES" sz="2000" b="0" i="0" u="none" strike="noStrike">
                        <a:effectLst/>
                        <a:latin typeface="Arial" panose="020B0604020202020204" pitchFamily="34" charset="0"/>
                      </a:endParaRPr>
                    </a:p>
                  </a:txBody>
                  <a:tcPr marL="102248" marR="102248" marT="51124" marB="51124"/>
                </a:tc>
                <a:tc rowSpan="2">
                  <a:txBody>
                    <a:bodyPr/>
                    <a:lstStyle/>
                    <a:p>
                      <a:pPr algn="l" fontAlgn="t">
                        <a:spcBef>
                          <a:spcPts val="0"/>
                        </a:spcBef>
                        <a:spcAft>
                          <a:spcPts val="0"/>
                        </a:spcAft>
                      </a:pPr>
                      <a:r>
                        <a:rPr lang="es-ES" sz="1600" u="none" strike="noStrike">
                          <a:effectLst/>
                        </a:rPr>
                        <a:t>S. J 12</a:t>
                      </a:r>
                      <a:endParaRPr lang="es-ES" sz="2000" b="0" i="0" u="none" strike="noStrike">
                        <a:effectLst/>
                        <a:latin typeface="Arial" panose="020B0604020202020204" pitchFamily="34" charset="0"/>
                      </a:endParaRPr>
                    </a:p>
                  </a:txBody>
                  <a:tcPr marL="102248" marR="102248" marT="51124" marB="51124"/>
                </a:tc>
                <a:tc rowSpan="2">
                  <a:txBody>
                    <a:bodyPr/>
                    <a:lstStyle/>
                    <a:p>
                      <a:pPr algn="l" fontAlgn="t">
                        <a:spcBef>
                          <a:spcPts val="0"/>
                        </a:spcBef>
                        <a:spcAft>
                          <a:spcPts val="0"/>
                        </a:spcAft>
                      </a:pPr>
                      <a:r>
                        <a:rPr lang="es-ES" sz="1600" u="none" strike="noStrike">
                          <a:effectLst/>
                        </a:rPr>
                        <a:t>Cr </a:t>
                      </a:r>
                      <a:endParaRPr lang="es-ES" sz="2000" u="none" strike="noStrike">
                        <a:effectLst/>
                      </a:endParaRPr>
                    </a:p>
                    <a:p>
                      <a:pPr algn="l" fontAlgn="t">
                        <a:spcBef>
                          <a:spcPts val="0"/>
                        </a:spcBef>
                        <a:spcAft>
                          <a:spcPts val="0"/>
                        </a:spcAft>
                      </a:pPr>
                      <a:r>
                        <a:rPr lang="es-ES" sz="1600" u="none" strike="noStrike">
                          <a:effectLst/>
                        </a:rPr>
                        <a:t>12</a:t>
                      </a:r>
                      <a:endParaRPr lang="es-ES" sz="2000" b="0" i="0" u="none" strike="noStrike">
                        <a:effectLst/>
                        <a:latin typeface="Arial" panose="020B0604020202020204" pitchFamily="34" charset="0"/>
                      </a:endParaRPr>
                    </a:p>
                  </a:txBody>
                  <a:tcPr marL="102248" marR="102248" marT="51124" marB="51124"/>
                </a:tc>
                <a:tc rowSpan="2">
                  <a:txBody>
                    <a:bodyPr/>
                    <a:lstStyle/>
                    <a:p>
                      <a:pPr algn="l" fontAlgn="t">
                        <a:spcBef>
                          <a:spcPts val="0"/>
                        </a:spcBef>
                        <a:spcAft>
                          <a:spcPts val="0"/>
                        </a:spcAft>
                      </a:pPr>
                      <a:r>
                        <a:rPr lang="es-ES" sz="1600" u="none" strike="noStrike">
                          <a:effectLst/>
                        </a:rPr>
                        <a:t>Bg 25</a:t>
                      </a:r>
                      <a:endParaRPr lang="es-ES" sz="2000" b="0" i="0" u="none" strike="noStrike">
                        <a:effectLst/>
                        <a:latin typeface="Arial" panose="020B0604020202020204" pitchFamily="34" charset="0"/>
                      </a:endParaRPr>
                    </a:p>
                  </a:txBody>
                  <a:tcPr marL="102248" marR="102248" marT="51124" marB="51124"/>
                </a:tc>
                <a:tc rowSpan="2">
                  <a:txBody>
                    <a:bodyPr/>
                    <a:lstStyle/>
                    <a:p>
                      <a:pPr algn="l" fontAlgn="t">
                        <a:spcBef>
                          <a:spcPts val="0"/>
                        </a:spcBef>
                        <a:spcAft>
                          <a:spcPts val="0"/>
                        </a:spcAft>
                      </a:pPr>
                      <a:r>
                        <a:rPr lang="es-ES" sz="1600" u="none" strike="noStrike">
                          <a:effectLst/>
                        </a:rPr>
                        <a:t>Lm 12</a:t>
                      </a:r>
                      <a:endParaRPr lang="es-ES" sz="2000" b="0" i="0" u="none" strike="noStrike">
                        <a:effectLst/>
                        <a:latin typeface="Arial" panose="020B0604020202020204" pitchFamily="34" charset="0"/>
                      </a:endParaRPr>
                    </a:p>
                  </a:txBody>
                  <a:tcPr marL="102248" marR="102248" marT="51124" marB="51124"/>
                </a:tc>
                <a:tc rowSpan="2">
                  <a:txBody>
                    <a:bodyPr/>
                    <a:lstStyle/>
                    <a:p>
                      <a:pPr algn="l" fontAlgn="t">
                        <a:spcBef>
                          <a:spcPts val="0"/>
                        </a:spcBef>
                        <a:spcAft>
                          <a:spcPts val="0"/>
                        </a:spcAft>
                      </a:pPr>
                      <a:r>
                        <a:rPr lang="es-ES" sz="1600" u="none" strike="noStrike">
                          <a:effectLst/>
                        </a:rPr>
                        <a:t>Pz 12</a:t>
                      </a:r>
                      <a:endParaRPr lang="es-ES" sz="2000" b="0" i="0" u="none" strike="noStrike">
                        <a:effectLst/>
                        <a:latin typeface="Arial" panose="020B0604020202020204" pitchFamily="34" charset="0"/>
                      </a:endParaRPr>
                    </a:p>
                  </a:txBody>
                  <a:tcPr marL="102248" marR="102248" marT="51124" marB="51124"/>
                </a:tc>
                <a:tc rowSpan="2">
                  <a:txBody>
                    <a:bodyPr/>
                    <a:lstStyle/>
                    <a:p>
                      <a:pPr algn="ctr" fontAlgn="t">
                        <a:spcBef>
                          <a:spcPts val="0"/>
                        </a:spcBef>
                        <a:spcAft>
                          <a:spcPts val="0"/>
                        </a:spcAft>
                      </a:pPr>
                      <a:r>
                        <a:rPr lang="es-ES" sz="1600" u="none" strike="noStrike">
                          <a:effectLst/>
                        </a:rPr>
                        <a:t>BA</a:t>
                      </a:r>
                      <a:endParaRPr lang="es-ES" sz="2000" u="none" strike="noStrike">
                        <a:effectLst/>
                      </a:endParaRPr>
                    </a:p>
                    <a:p>
                      <a:pPr algn="ctr" fontAlgn="t">
                        <a:spcBef>
                          <a:spcPts val="0"/>
                        </a:spcBef>
                        <a:spcAft>
                          <a:spcPts val="0"/>
                        </a:spcAft>
                      </a:pPr>
                      <a:r>
                        <a:rPr lang="es-ES" sz="1600" u="none" strike="noStrike">
                          <a:effectLst/>
                        </a:rPr>
                        <a:t>12</a:t>
                      </a:r>
                      <a:endParaRPr lang="es-ES" sz="2000" b="0" i="0" u="none" strike="noStrike">
                        <a:effectLst/>
                        <a:latin typeface="Arial" panose="020B0604020202020204" pitchFamily="34" charset="0"/>
                      </a:endParaRPr>
                    </a:p>
                  </a:txBody>
                  <a:tcPr marL="102248" marR="102248" marT="51124" marB="51124"/>
                </a:tc>
                <a:tc rowSpan="2">
                  <a:txBody>
                    <a:bodyPr/>
                    <a:lstStyle/>
                    <a:p>
                      <a:pPr algn="l" fontAlgn="t">
                        <a:spcBef>
                          <a:spcPts val="0"/>
                        </a:spcBef>
                        <a:spcAft>
                          <a:spcPts val="0"/>
                        </a:spcAft>
                      </a:pPr>
                      <a:r>
                        <a:rPr lang="es-ES" sz="1600" u="none" strike="noStrike">
                          <a:effectLst/>
                        </a:rPr>
                        <a:t>Cd 13  </a:t>
                      </a:r>
                      <a:endParaRPr lang="es-ES" sz="2000" b="0" i="0" u="none" strike="noStrike">
                        <a:effectLst/>
                        <a:latin typeface="Arial" panose="020B0604020202020204" pitchFamily="34" charset="0"/>
                      </a:endParaRPr>
                    </a:p>
                  </a:txBody>
                  <a:tcPr marL="102248" marR="102248" marT="51124" marB="51124"/>
                </a:tc>
                <a:tc rowSpan="2">
                  <a:txBody>
                    <a:bodyPr/>
                    <a:lstStyle/>
                    <a:p>
                      <a:pPr algn="l" fontAlgn="t">
                        <a:spcBef>
                          <a:spcPts val="0"/>
                        </a:spcBef>
                        <a:spcAft>
                          <a:spcPts val="0"/>
                        </a:spcAft>
                      </a:pPr>
                      <a:r>
                        <a:rPr lang="es-ES" sz="1600" u="none" strike="noStrike">
                          <a:effectLst/>
                        </a:rPr>
                        <a:t>Sn </a:t>
                      </a:r>
                      <a:endParaRPr lang="es-ES" sz="2000" u="none" strike="noStrike">
                        <a:effectLst/>
                      </a:endParaRPr>
                    </a:p>
                    <a:p>
                      <a:pPr algn="l" fontAlgn="t">
                        <a:spcBef>
                          <a:spcPts val="0"/>
                        </a:spcBef>
                        <a:spcAft>
                          <a:spcPts val="0"/>
                        </a:spcAft>
                      </a:pPr>
                      <a:r>
                        <a:rPr lang="es-ES" sz="1600" u="none" strike="noStrike">
                          <a:effectLst/>
                        </a:rPr>
                        <a:t>13</a:t>
                      </a:r>
                      <a:endParaRPr lang="es-ES" sz="2000" b="0" i="0" u="none" strike="noStrike">
                        <a:effectLst/>
                        <a:latin typeface="Arial" panose="020B0604020202020204" pitchFamily="34" charset="0"/>
                      </a:endParaRPr>
                    </a:p>
                  </a:txBody>
                  <a:tcPr marL="102248" marR="102248" marT="51124" marB="51124"/>
                </a:tc>
                <a:tc>
                  <a:txBody>
                    <a:bodyPr/>
                    <a:lstStyle/>
                    <a:p>
                      <a:pPr algn="ctr" fontAlgn="t">
                        <a:spcBef>
                          <a:spcPts val="0"/>
                        </a:spcBef>
                        <a:spcAft>
                          <a:spcPts val="0"/>
                        </a:spcAft>
                      </a:pPr>
                      <a:r>
                        <a:rPr lang="es-ES" sz="700" u="none" strike="noStrike">
                          <a:effectLst/>
                        </a:rPr>
                        <a:t>Informantes 210</a:t>
                      </a:r>
                      <a:endParaRPr lang="es-ES" sz="2000" b="0" i="0" u="none" strike="noStrike">
                        <a:effectLst/>
                        <a:latin typeface="Arial" panose="020B0604020202020204" pitchFamily="34" charset="0"/>
                      </a:endParaRPr>
                    </a:p>
                  </a:txBody>
                  <a:tcPr marL="49704" marR="49704" marT="10651" marB="0"/>
                </a:tc>
                <a:tc rowSpan="2">
                  <a:txBody>
                    <a:bodyPr/>
                    <a:lstStyle/>
                    <a:p>
                      <a:pPr algn="ctr" fontAlgn="t">
                        <a:spcBef>
                          <a:spcPts val="0"/>
                        </a:spcBef>
                        <a:spcAft>
                          <a:spcPts val="0"/>
                        </a:spcAft>
                      </a:pPr>
                      <a:r>
                        <a:rPr lang="es-ES" sz="1100" u="none" strike="noStrike">
                          <a:effectLst/>
                        </a:rPr>
                        <a:t>Total de ciudades</a:t>
                      </a:r>
                      <a:endParaRPr lang="es-ES" sz="2000" u="none" strike="noStrike">
                        <a:effectLst/>
                      </a:endParaRPr>
                    </a:p>
                    <a:p>
                      <a:pPr algn="ctr" fontAlgn="t">
                        <a:spcBef>
                          <a:spcPts val="0"/>
                        </a:spcBef>
                        <a:spcAft>
                          <a:spcPts val="0"/>
                        </a:spcAft>
                      </a:pPr>
                      <a:r>
                        <a:rPr lang="es-ES" sz="1100" u="none" strike="noStrike">
                          <a:effectLst/>
                        </a:rPr>
                        <a:t>13</a:t>
                      </a:r>
                      <a:endParaRPr lang="es-ES" sz="2000" b="0" i="0" u="none" strike="noStrike">
                        <a:effectLst/>
                        <a:latin typeface="Arial" panose="020B0604020202020204" pitchFamily="34" charset="0"/>
                      </a:endParaRPr>
                    </a:p>
                  </a:txBody>
                  <a:tcPr marL="102248" marR="102248" marT="51124" marB="51124"/>
                </a:tc>
                <a:extLst>
                  <a:ext uri="{0D108BD9-81ED-4DB2-BD59-A6C34878D82A}">
                    <a16:rowId xmlns:a16="http://schemas.microsoft.com/office/drawing/2014/main" xmlns="" val="3399328525"/>
                  </a:ext>
                </a:extLst>
              </a:tr>
              <a:tr h="1124612">
                <a:tc vMerge="1">
                  <a:txBody>
                    <a:bodyPr/>
                    <a:lstStyle/>
                    <a:p>
                      <a:endParaRPr lang="es-MX"/>
                    </a:p>
                  </a:txBody>
                  <a:tcPr/>
                </a:tc>
                <a:tc vMerge="1">
                  <a:txBody>
                    <a:bodyPr/>
                    <a:lstStyle/>
                    <a:p>
                      <a:endParaRPr lang="es-MX"/>
                    </a:p>
                  </a:txBody>
                  <a:tcPr/>
                </a:tc>
                <a:tc vMerge="1">
                  <a:txBody>
                    <a:bodyPr/>
                    <a:lstStyle/>
                    <a:p>
                      <a:endParaRPr lang="es-MX"/>
                    </a:p>
                  </a:txBody>
                  <a:tcPr/>
                </a:tc>
                <a:tc vMerge="1">
                  <a:txBody>
                    <a:bodyPr/>
                    <a:lstStyle/>
                    <a:p>
                      <a:endParaRPr lang="es-MX"/>
                    </a:p>
                  </a:txBody>
                  <a:tcPr/>
                </a:tc>
                <a:tc vMerge="1">
                  <a:txBody>
                    <a:bodyPr/>
                    <a:lstStyle/>
                    <a:p>
                      <a:endParaRPr lang="es-MX"/>
                    </a:p>
                  </a:txBody>
                  <a:tcPr/>
                </a:tc>
                <a:tc vMerge="1">
                  <a:txBody>
                    <a:bodyPr/>
                    <a:lstStyle/>
                    <a:p>
                      <a:endParaRPr lang="es-MX"/>
                    </a:p>
                  </a:txBody>
                  <a:tcPr/>
                </a:tc>
                <a:tc vMerge="1">
                  <a:txBody>
                    <a:bodyPr/>
                    <a:lstStyle/>
                    <a:p>
                      <a:endParaRPr lang="es-MX"/>
                    </a:p>
                  </a:txBody>
                  <a:tcPr/>
                </a:tc>
                <a:tc vMerge="1">
                  <a:txBody>
                    <a:bodyPr/>
                    <a:lstStyle/>
                    <a:p>
                      <a:endParaRPr lang="es-MX"/>
                    </a:p>
                  </a:txBody>
                  <a:tcPr/>
                </a:tc>
                <a:tc vMerge="1">
                  <a:txBody>
                    <a:bodyPr/>
                    <a:lstStyle/>
                    <a:p>
                      <a:endParaRPr lang="es-MX"/>
                    </a:p>
                  </a:txBody>
                  <a:tcPr/>
                </a:tc>
                <a:tc vMerge="1">
                  <a:txBody>
                    <a:bodyPr/>
                    <a:lstStyle/>
                    <a:p>
                      <a:endParaRPr lang="es-MX"/>
                    </a:p>
                  </a:txBody>
                  <a:tcPr/>
                </a:tc>
                <a:tc vMerge="1">
                  <a:txBody>
                    <a:bodyPr/>
                    <a:lstStyle/>
                    <a:p>
                      <a:endParaRPr lang="es-MX"/>
                    </a:p>
                  </a:txBody>
                  <a:tcPr/>
                </a:tc>
                <a:tc vMerge="1">
                  <a:txBody>
                    <a:bodyPr/>
                    <a:lstStyle/>
                    <a:p>
                      <a:endParaRPr lang="es-MX"/>
                    </a:p>
                  </a:txBody>
                  <a:tcPr/>
                </a:tc>
                <a:tc vMerge="1">
                  <a:txBody>
                    <a:bodyPr/>
                    <a:lstStyle/>
                    <a:p>
                      <a:endParaRPr lang="es-MX"/>
                    </a:p>
                  </a:txBody>
                  <a:tcPr/>
                </a:tc>
                <a:tc vMerge="1">
                  <a:txBody>
                    <a:bodyPr/>
                    <a:lstStyle/>
                    <a:p>
                      <a:endParaRPr lang="es-MX"/>
                    </a:p>
                  </a:txBody>
                  <a:tcPr/>
                </a:tc>
                <a:tc vMerge="1">
                  <a:txBody>
                    <a:bodyPr/>
                    <a:lstStyle/>
                    <a:p>
                      <a:endParaRPr lang="es-MX"/>
                    </a:p>
                  </a:txBody>
                  <a:tcPr/>
                </a:tc>
                <a:tc>
                  <a:txBody>
                    <a:bodyPr/>
                    <a:lstStyle/>
                    <a:p>
                      <a:pPr algn="ctr" fontAlgn="t">
                        <a:spcBef>
                          <a:spcPts val="0"/>
                        </a:spcBef>
                        <a:spcAft>
                          <a:spcPts val="0"/>
                        </a:spcAft>
                      </a:pPr>
                      <a:r>
                        <a:rPr lang="es-ES" sz="900" u="none" strike="noStrike">
                          <a:effectLst/>
                        </a:rPr>
                        <a:t>Total de respuestas</a:t>
                      </a:r>
                      <a:endParaRPr lang="es-ES" sz="2000" b="0" i="0" u="none" strike="noStrike">
                        <a:effectLst/>
                        <a:latin typeface="Arial" panose="020B0604020202020204" pitchFamily="34" charset="0"/>
                      </a:endParaRPr>
                    </a:p>
                  </a:txBody>
                  <a:tcPr marL="49704" marR="49704" marT="10651" marB="0"/>
                </a:tc>
                <a:tc vMerge="1">
                  <a:txBody>
                    <a:bodyPr/>
                    <a:lstStyle/>
                    <a:p>
                      <a:endParaRPr lang="es-MX"/>
                    </a:p>
                  </a:txBody>
                  <a:tcPr/>
                </a:tc>
                <a:extLst>
                  <a:ext uri="{0D108BD9-81ED-4DB2-BD59-A6C34878D82A}">
                    <a16:rowId xmlns:a16="http://schemas.microsoft.com/office/drawing/2014/main" xmlns="" val="2320003524"/>
                  </a:ext>
                </a:extLst>
              </a:tr>
              <a:tr h="576903">
                <a:tc>
                  <a:txBody>
                    <a:bodyPr/>
                    <a:lstStyle/>
                    <a:p>
                      <a:pPr algn="ctr" fontAlgn="t">
                        <a:spcBef>
                          <a:spcPts val="0"/>
                        </a:spcBef>
                        <a:spcAft>
                          <a:spcPts val="0"/>
                        </a:spcAft>
                      </a:pPr>
                      <a:r>
                        <a:rPr lang="es-ES" sz="2000" u="none" strike="noStrike">
                          <a:effectLst/>
                        </a:rPr>
                        <a:t>1</a:t>
                      </a:r>
                      <a:endParaRPr lang="es-ES" sz="2000" b="0" i="0" u="none" strike="noStrike">
                        <a:effectLst/>
                        <a:latin typeface="Arial" panose="020B0604020202020204" pitchFamily="34" charset="0"/>
                      </a:endParaRPr>
                    </a:p>
                  </a:txBody>
                  <a:tcPr marL="50414" marR="50414" marT="10651" marB="0"/>
                </a:tc>
                <a:tc>
                  <a:txBody>
                    <a:bodyPr/>
                    <a:lstStyle/>
                    <a:p>
                      <a:pPr algn="l" fontAlgn="t">
                        <a:spcBef>
                          <a:spcPts val="0"/>
                        </a:spcBef>
                        <a:spcAft>
                          <a:spcPts val="0"/>
                        </a:spcAft>
                      </a:pPr>
                      <a:r>
                        <a:rPr lang="es-ES" sz="2400" u="none" strike="noStrike" dirty="0">
                          <a:effectLst/>
                        </a:rPr>
                        <a:t>Maleta</a:t>
                      </a:r>
                      <a:endParaRPr lang="es-ES" sz="2400" b="0" i="0" u="none" strike="noStrike" dirty="0">
                        <a:effectLst/>
                        <a:latin typeface="Arial" panose="020B0604020202020204" pitchFamily="34" charset="0"/>
                      </a:endParaRPr>
                    </a:p>
                  </a:txBody>
                  <a:tcPr marL="50414" marR="50414" marT="10651" marB="0"/>
                </a:tc>
                <a:tc>
                  <a:txBody>
                    <a:bodyPr/>
                    <a:lstStyle/>
                    <a:p>
                      <a:pPr algn="ctr" fontAlgn="t">
                        <a:spcBef>
                          <a:spcPts val="0"/>
                        </a:spcBef>
                        <a:spcAft>
                          <a:spcPts val="0"/>
                        </a:spcAft>
                      </a:pPr>
                      <a:r>
                        <a:rPr lang="es-ES" sz="2000" u="none" strike="noStrike" dirty="0">
                          <a:effectLst/>
                        </a:rPr>
                        <a:t>16</a:t>
                      </a:r>
                      <a:endParaRPr lang="es-ES" sz="2000" b="0" i="0" u="none" strike="noStrike" dirty="0">
                        <a:effectLst/>
                        <a:latin typeface="Arial" panose="020B0604020202020204" pitchFamily="34" charset="0"/>
                      </a:endParaRPr>
                    </a:p>
                  </a:txBody>
                  <a:tcPr marL="50414" marR="50414" marT="10651" marB="0"/>
                </a:tc>
                <a:tc>
                  <a:txBody>
                    <a:bodyPr/>
                    <a:lstStyle/>
                    <a:p>
                      <a:pPr algn="ctr" fontAlgn="t">
                        <a:spcBef>
                          <a:spcPts val="0"/>
                        </a:spcBef>
                        <a:spcAft>
                          <a:spcPts val="0"/>
                        </a:spcAft>
                      </a:pPr>
                      <a:r>
                        <a:rPr lang="es-ES" sz="2000" u="none" strike="noStrike" dirty="0">
                          <a:effectLst/>
                        </a:rPr>
                        <a:t>25</a:t>
                      </a:r>
                      <a:endParaRPr lang="es-ES" sz="2000" b="0" i="0" u="none" strike="noStrike" dirty="0">
                        <a:effectLst/>
                        <a:latin typeface="Arial" panose="020B0604020202020204" pitchFamily="34" charset="0"/>
                      </a:endParaRPr>
                    </a:p>
                  </a:txBody>
                  <a:tcPr marL="50414" marR="50414" marT="10651" marB="0"/>
                </a:tc>
                <a:tc>
                  <a:txBody>
                    <a:bodyPr/>
                    <a:lstStyle/>
                    <a:p>
                      <a:pPr algn="ctr" fontAlgn="t">
                        <a:spcBef>
                          <a:spcPts val="0"/>
                        </a:spcBef>
                        <a:spcAft>
                          <a:spcPts val="0"/>
                        </a:spcAft>
                      </a:pPr>
                      <a:r>
                        <a:rPr lang="es-ES" sz="2000" u="none" strike="noStrike" dirty="0">
                          <a:effectLst/>
                        </a:rPr>
                        <a:t>12</a:t>
                      </a:r>
                      <a:endParaRPr lang="es-ES" sz="2000" b="0" i="0" u="none" strike="noStrike" dirty="0">
                        <a:effectLst/>
                        <a:latin typeface="Arial" panose="020B0604020202020204" pitchFamily="34" charset="0"/>
                      </a:endParaRPr>
                    </a:p>
                  </a:txBody>
                  <a:tcPr marL="50414" marR="50414" marT="10651" marB="0"/>
                </a:tc>
                <a:tc>
                  <a:txBody>
                    <a:bodyPr/>
                    <a:lstStyle/>
                    <a:p>
                      <a:pPr algn="ctr" fontAlgn="t">
                        <a:spcBef>
                          <a:spcPts val="0"/>
                        </a:spcBef>
                        <a:spcAft>
                          <a:spcPts val="0"/>
                        </a:spcAft>
                      </a:pPr>
                      <a:r>
                        <a:rPr lang="es-ES" sz="2000" u="none" strike="noStrike" dirty="0">
                          <a:effectLst/>
                        </a:rPr>
                        <a:t>21</a:t>
                      </a:r>
                      <a:endParaRPr lang="es-ES" sz="2000" b="0" i="0" u="none" strike="noStrike" dirty="0">
                        <a:effectLst/>
                        <a:latin typeface="Arial" panose="020B0604020202020204" pitchFamily="34" charset="0"/>
                      </a:endParaRPr>
                    </a:p>
                  </a:txBody>
                  <a:tcPr marL="50414" marR="50414" marT="10651" marB="0"/>
                </a:tc>
                <a:tc>
                  <a:txBody>
                    <a:bodyPr/>
                    <a:lstStyle/>
                    <a:p>
                      <a:pPr algn="ctr" fontAlgn="t">
                        <a:spcBef>
                          <a:spcPts val="0"/>
                        </a:spcBef>
                        <a:spcAft>
                          <a:spcPts val="0"/>
                        </a:spcAft>
                      </a:pPr>
                      <a:r>
                        <a:rPr lang="es-ES" sz="2000" u="none" strike="noStrike" dirty="0">
                          <a:effectLst/>
                        </a:rPr>
                        <a:t>21</a:t>
                      </a:r>
                      <a:endParaRPr lang="es-ES" sz="2000" b="0" i="0" u="none" strike="noStrike" dirty="0">
                        <a:effectLst/>
                        <a:latin typeface="Arial" panose="020B0604020202020204" pitchFamily="34" charset="0"/>
                      </a:endParaRPr>
                    </a:p>
                  </a:txBody>
                  <a:tcPr marL="50414" marR="50414" marT="10651" marB="0"/>
                </a:tc>
                <a:tc>
                  <a:txBody>
                    <a:bodyPr/>
                    <a:lstStyle/>
                    <a:p>
                      <a:pPr algn="ctr" fontAlgn="t">
                        <a:spcBef>
                          <a:spcPts val="0"/>
                        </a:spcBef>
                        <a:spcAft>
                          <a:spcPts val="0"/>
                        </a:spcAft>
                      </a:pPr>
                      <a:r>
                        <a:rPr lang="es-ES" sz="2000" u="none" strike="noStrike" dirty="0">
                          <a:effectLst/>
                        </a:rPr>
                        <a:t>12</a:t>
                      </a:r>
                      <a:endParaRPr lang="es-ES" sz="2000" b="0" i="0" u="none" strike="noStrike" dirty="0">
                        <a:effectLst/>
                        <a:latin typeface="Arial" panose="020B0604020202020204" pitchFamily="34" charset="0"/>
                      </a:endParaRPr>
                    </a:p>
                  </a:txBody>
                  <a:tcPr marL="50414" marR="50414" marT="10651" marB="0"/>
                </a:tc>
                <a:tc>
                  <a:txBody>
                    <a:bodyPr/>
                    <a:lstStyle/>
                    <a:p>
                      <a:pPr algn="ctr" fontAlgn="t">
                        <a:spcBef>
                          <a:spcPts val="0"/>
                        </a:spcBef>
                        <a:spcAft>
                          <a:spcPts val="0"/>
                        </a:spcAft>
                      </a:pPr>
                      <a:r>
                        <a:rPr lang="es-ES" sz="2000" u="none" strike="noStrike" dirty="0">
                          <a:effectLst/>
                        </a:rPr>
                        <a:t>12</a:t>
                      </a:r>
                      <a:endParaRPr lang="es-ES" sz="2000" b="0" i="0" u="none" strike="noStrike" dirty="0">
                        <a:effectLst/>
                        <a:latin typeface="Arial" panose="020B0604020202020204" pitchFamily="34" charset="0"/>
                      </a:endParaRPr>
                    </a:p>
                  </a:txBody>
                  <a:tcPr marL="50414" marR="50414" marT="10651" marB="0"/>
                </a:tc>
                <a:tc>
                  <a:txBody>
                    <a:bodyPr/>
                    <a:lstStyle/>
                    <a:p>
                      <a:pPr algn="ctr" fontAlgn="t">
                        <a:spcBef>
                          <a:spcPts val="0"/>
                        </a:spcBef>
                        <a:spcAft>
                          <a:spcPts val="0"/>
                        </a:spcAft>
                      </a:pPr>
                      <a:r>
                        <a:rPr lang="es-ES" sz="2000" u="none" strike="noStrike" dirty="0">
                          <a:effectLst/>
                        </a:rPr>
                        <a:t>25</a:t>
                      </a:r>
                      <a:endParaRPr lang="es-ES" sz="2000" b="0" i="0" u="none" strike="noStrike" dirty="0">
                        <a:effectLst/>
                        <a:latin typeface="Arial" panose="020B0604020202020204" pitchFamily="34" charset="0"/>
                      </a:endParaRPr>
                    </a:p>
                  </a:txBody>
                  <a:tcPr marL="50414" marR="50414" marT="10651" marB="0"/>
                </a:tc>
                <a:tc>
                  <a:txBody>
                    <a:bodyPr/>
                    <a:lstStyle/>
                    <a:p>
                      <a:pPr algn="ctr" fontAlgn="t">
                        <a:spcBef>
                          <a:spcPts val="0"/>
                        </a:spcBef>
                        <a:spcAft>
                          <a:spcPts val="0"/>
                        </a:spcAft>
                      </a:pPr>
                      <a:r>
                        <a:rPr lang="es-ES" sz="2000" u="none" strike="noStrike" dirty="0">
                          <a:effectLst/>
                        </a:rPr>
                        <a:t>12</a:t>
                      </a:r>
                      <a:endParaRPr lang="es-ES" sz="2000" b="0" i="0" u="none" strike="noStrike" dirty="0">
                        <a:effectLst/>
                        <a:latin typeface="Arial" panose="020B0604020202020204" pitchFamily="34" charset="0"/>
                      </a:endParaRPr>
                    </a:p>
                  </a:txBody>
                  <a:tcPr marL="50414" marR="50414" marT="10651" marB="0"/>
                </a:tc>
                <a:tc>
                  <a:txBody>
                    <a:bodyPr/>
                    <a:lstStyle/>
                    <a:p>
                      <a:pPr algn="ctr" fontAlgn="t">
                        <a:spcBef>
                          <a:spcPts val="0"/>
                        </a:spcBef>
                        <a:spcAft>
                          <a:spcPts val="0"/>
                        </a:spcAft>
                      </a:pPr>
                      <a:r>
                        <a:rPr lang="es-ES" sz="2000" u="none" strike="noStrike" dirty="0">
                          <a:effectLst/>
                        </a:rPr>
                        <a:t>12</a:t>
                      </a:r>
                      <a:endParaRPr lang="es-ES" sz="2000" b="0" i="0" u="none" strike="noStrike" dirty="0">
                        <a:effectLst/>
                        <a:latin typeface="Arial" panose="020B0604020202020204" pitchFamily="34" charset="0"/>
                      </a:endParaRPr>
                    </a:p>
                  </a:txBody>
                  <a:tcPr marL="50414" marR="50414" marT="10651" marB="0"/>
                </a:tc>
                <a:tc>
                  <a:txBody>
                    <a:bodyPr/>
                    <a:lstStyle/>
                    <a:p>
                      <a:pPr algn="ctr" fontAlgn="t">
                        <a:spcBef>
                          <a:spcPts val="0"/>
                        </a:spcBef>
                        <a:spcAft>
                          <a:spcPts val="0"/>
                        </a:spcAft>
                      </a:pPr>
                      <a:r>
                        <a:rPr lang="es-ES" sz="2000" u="none" strike="noStrike">
                          <a:effectLst/>
                        </a:rPr>
                        <a:t>7</a:t>
                      </a:r>
                      <a:endParaRPr lang="es-ES" sz="2000" b="0" i="0" u="none" strike="noStrike">
                        <a:effectLst/>
                        <a:latin typeface="Arial" panose="020B0604020202020204" pitchFamily="34" charset="0"/>
                      </a:endParaRPr>
                    </a:p>
                  </a:txBody>
                  <a:tcPr marL="50414" marR="50414" marT="10651" marB="0"/>
                </a:tc>
                <a:tc>
                  <a:txBody>
                    <a:bodyPr/>
                    <a:lstStyle/>
                    <a:p>
                      <a:pPr algn="ctr" fontAlgn="t">
                        <a:spcBef>
                          <a:spcPts val="0"/>
                        </a:spcBef>
                        <a:spcAft>
                          <a:spcPts val="0"/>
                        </a:spcAft>
                      </a:pPr>
                      <a:r>
                        <a:rPr lang="es-ES" sz="2000" u="none" strike="noStrike">
                          <a:effectLst/>
                        </a:rPr>
                        <a:t>3</a:t>
                      </a:r>
                      <a:endParaRPr lang="es-ES" sz="2000" b="0" i="0" u="none" strike="noStrike">
                        <a:effectLst/>
                        <a:latin typeface="Arial" panose="020B0604020202020204" pitchFamily="34" charset="0"/>
                      </a:endParaRPr>
                    </a:p>
                  </a:txBody>
                  <a:tcPr marL="50414" marR="50414" marT="10651" marB="0"/>
                </a:tc>
                <a:tc>
                  <a:txBody>
                    <a:bodyPr/>
                    <a:lstStyle/>
                    <a:p>
                      <a:pPr algn="ctr" fontAlgn="t">
                        <a:spcBef>
                          <a:spcPts val="0"/>
                        </a:spcBef>
                        <a:spcAft>
                          <a:spcPts val="0"/>
                        </a:spcAft>
                      </a:pPr>
                      <a:r>
                        <a:rPr lang="es-ES" sz="2000" u="none" strike="noStrike" dirty="0">
                          <a:effectLst/>
                        </a:rPr>
                        <a:t>13</a:t>
                      </a:r>
                      <a:endParaRPr lang="es-ES" sz="2000" b="0" i="0" u="none" strike="noStrike" dirty="0">
                        <a:effectLst/>
                        <a:latin typeface="Arial" panose="020B0604020202020204" pitchFamily="34" charset="0"/>
                      </a:endParaRPr>
                    </a:p>
                  </a:txBody>
                  <a:tcPr marL="50414" marR="50414" marT="10651" marB="0"/>
                </a:tc>
                <a:tc>
                  <a:txBody>
                    <a:bodyPr/>
                    <a:lstStyle/>
                    <a:p>
                      <a:pPr algn="ctr" fontAlgn="t">
                        <a:spcBef>
                          <a:spcPts val="0"/>
                        </a:spcBef>
                        <a:spcAft>
                          <a:spcPts val="0"/>
                        </a:spcAft>
                      </a:pPr>
                      <a:r>
                        <a:rPr lang="es-ES" sz="2000" u="none" strike="noStrike" dirty="0">
                          <a:effectLst/>
                        </a:rPr>
                        <a:t>191</a:t>
                      </a:r>
                      <a:endParaRPr lang="es-ES" sz="2000" b="0" i="0" u="none" strike="noStrike" dirty="0">
                        <a:effectLst/>
                        <a:latin typeface="Arial" panose="020B0604020202020204" pitchFamily="34" charset="0"/>
                      </a:endParaRPr>
                    </a:p>
                  </a:txBody>
                  <a:tcPr marL="50414" marR="50414" marT="10651" marB="0"/>
                </a:tc>
                <a:tc>
                  <a:txBody>
                    <a:bodyPr/>
                    <a:lstStyle/>
                    <a:p>
                      <a:pPr algn="ctr" fontAlgn="t">
                        <a:spcBef>
                          <a:spcPts val="0"/>
                        </a:spcBef>
                        <a:spcAft>
                          <a:spcPts val="0"/>
                        </a:spcAft>
                      </a:pPr>
                      <a:r>
                        <a:rPr lang="es-ES" sz="2000" u="none" strike="noStrike">
                          <a:effectLst/>
                        </a:rPr>
                        <a:t>13</a:t>
                      </a:r>
                      <a:endParaRPr lang="es-ES" sz="2000" b="0" i="0" u="none" strike="noStrike">
                        <a:effectLst/>
                        <a:latin typeface="Arial" panose="020B0604020202020204" pitchFamily="34" charset="0"/>
                      </a:endParaRPr>
                    </a:p>
                  </a:txBody>
                  <a:tcPr marL="50414" marR="50414" marT="10651" marB="0"/>
                </a:tc>
                <a:extLst>
                  <a:ext uri="{0D108BD9-81ED-4DB2-BD59-A6C34878D82A}">
                    <a16:rowId xmlns:a16="http://schemas.microsoft.com/office/drawing/2014/main" xmlns="" val="1926018759"/>
                  </a:ext>
                </a:extLst>
              </a:tr>
              <a:tr h="576903">
                <a:tc>
                  <a:txBody>
                    <a:bodyPr/>
                    <a:lstStyle/>
                    <a:p>
                      <a:pPr algn="ctr" fontAlgn="t">
                        <a:spcBef>
                          <a:spcPts val="0"/>
                        </a:spcBef>
                        <a:spcAft>
                          <a:spcPts val="0"/>
                        </a:spcAft>
                      </a:pPr>
                      <a:r>
                        <a:rPr lang="es-ES" sz="2000" u="none" strike="noStrike">
                          <a:effectLst/>
                        </a:rPr>
                        <a:t>2</a:t>
                      </a:r>
                      <a:endParaRPr lang="es-ES" sz="2000" b="0" i="0" u="none" strike="noStrike">
                        <a:effectLst/>
                        <a:latin typeface="Arial" panose="020B0604020202020204" pitchFamily="34" charset="0"/>
                      </a:endParaRPr>
                    </a:p>
                  </a:txBody>
                  <a:tcPr marL="50414" marR="50414" marT="10651" marB="0"/>
                </a:tc>
                <a:tc>
                  <a:txBody>
                    <a:bodyPr/>
                    <a:lstStyle/>
                    <a:p>
                      <a:pPr algn="l" fontAlgn="t">
                        <a:spcBef>
                          <a:spcPts val="0"/>
                        </a:spcBef>
                        <a:spcAft>
                          <a:spcPts val="0"/>
                        </a:spcAft>
                      </a:pPr>
                      <a:r>
                        <a:rPr lang="es-ES" sz="2800" u="none" strike="noStrike" dirty="0">
                          <a:effectLst/>
                        </a:rPr>
                        <a:t>Petaca</a:t>
                      </a:r>
                      <a:endParaRPr lang="es-ES" sz="2800" b="0" i="0" u="none" strike="noStrike" dirty="0">
                        <a:effectLst/>
                        <a:latin typeface="Arial" panose="020B0604020202020204" pitchFamily="34" charset="0"/>
                      </a:endParaRPr>
                    </a:p>
                  </a:txBody>
                  <a:tcPr marL="50414" marR="50414" marT="10651" marB="0"/>
                </a:tc>
                <a:tc>
                  <a:txBody>
                    <a:bodyPr/>
                    <a:lstStyle/>
                    <a:p>
                      <a:pPr algn="ctr" fontAlgn="t">
                        <a:spcBef>
                          <a:spcPts val="0"/>
                        </a:spcBef>
                        <a:spcAft>
                          <a:spcPts val="0"/>
                        </a:spcAft>
                      </a:pPr>
                      <a:r>
                        <a:rPr lang="es-ES" sz="2000" u="none" strike="noStrike">
                          <a:effectLst/>
                        </a:rPr>
                        <a:t> </a:t>
                      </a:r>
                      <a:endParaRPr lang="es-ES" sz="2000" b="0" i="0" u="none" strike="noStrike">
                        <a:effectLst/>
                        <a:latin typeface="Arial" panose="020B0604020202020204" pitchFamily="34" charset="0"/>
                      </a:endParaRPr>
                    </a:p>
                  </a:txBody>
                  <a:tcPr marL="50414" marR="50414" marT="10651" marB="0"/>
                </a:tc>
                <a:tc>
                  <a:txBody>
                    <a:bodyPr/>
                    <a:lstStyle/>
                    <a:p>
                      <a:pPr algn="ctr" fontAlgn="t">
                        <a:spcBef>
                          <a:spcPts val="0"/>
                        </a:spcBef>
                        <a:spcAft>
                          <a:spcPts val="0"/>
                        </a:spcAft>
                      </a:pPr>
                      <a:r>
                        <a:rPr lang="es-ES" sz="2000" u="none" strike="noStrike">
                          <a:effectLst/>
                        </a:rPr>
                        <a:t> </a:t>
                      </a:r>
                      <a:endParaRPr lang="es-ES" sz="2000" b="0" i="0" u="none" strike="noStrike">
                        <a:effectLst/>
                        <a:latin typeface="Arial" panose="020B0604020202020204" pitchFamily="34" charset="0"/>
                      </a:endParaRPr>
                    </a:p>
                  </a:txBody>
                  <a:tcPr marL="50414" marR="50414" marT="10651" marB="0"/>
                </a:tc>
                <a:tc>
                  <a:txBody>
                    <a:bodyPr/>
                    <a:lstStyle/>
                    <a:p>
                      <a:pPr algn="ctr" fontAlgn="t">
                        <a:spcBef>
                          <a:spcPts val="0"/>
                        </a:spcBef>
                        <a:spcAft>
                          <a:spcPts val="0"/>
                        </a:spcAft>
                      </a:pPr>
                      <a:r>
                        <a:rPr lang="es-ES" sz="2000" u="none" strike="noStrike">
                          <a:effectLst/>
                        </a:rPr>
                        <a:t> </a:t>
                      </a:r>
                      <a:endParaRPr lang="es-ES" sz="2000" b="0" i="0" u="none" strike="noStrike">
                        <a:effectLst/>
                        <a:latin typeface="Arial" panose="020B0604020202020204" pitchFamily="34" charset="0"/>
                      </a:endParaRPr>
                    </a:p>
                  </a:txBody>
                  <a:tcPr marL="50414" marR="50414" marT="10651" marB="0"/>
                </a:tc>
                <a:tc>
                  <a:txBody>
                    <a:bodyPr/>
                    <a:lstStyle/>
                    <a:p>
                      <a:pPr algn="ctr" fontAlgn="t">
                        <a:spcBef>
                          <a:spcPts val="0"/>
                        </a:spcBef>
                        <a:spcAft>
                          <a:spcPts val="0"/>
                        </a:spcAft>
                      </a:pPr>
                      <a:r>
                        <a:rPr lang="es-ES" sz="2000" u="none" strike="noStrike">
                          <a:effectLst/>
                        </a:rPr>
                        <a:t>11</a:t>
                      </a:r>
                      <a:endParaRPr lang="es-ES" sz="2000" b="0" i="0" u="none" strike="noStrike">
                        <a:effectLst/>
                        <a:latin typeface="Arial" panose="020B0604020202020204" pitchFamily="34" charset="0"/>
                      </a:endParaRPr>
                    </a:p>
                  </a:txBody>
                  <a:tcPr marL="50414" marR="50414" marT="10651" marB="0"/>
                </a:tc>
                <a:tc>
                  <a:txBody>
                    <a:bodyPr/>
                    <a:lstStyle/>
                    <a:p>
                      <a:pPr algn="ctr" fontAlgn="t">
                        <a:spcBef>
                          <a:spcPts val="0"/>
                        </a:spcBef>
                        <a:spcAft>
                          <a:spcPts val="0"/>
                        </a:spcAft>
                      </a:pPr>
                      <a:r>
                        <a:rPr lang="es-ES" sz="2000" u="none" strike="noStrike">
                          <a:effectLst/>
                        </a:rPr>
                        <a:t> </a:t>
                      </a:r>
                      <a:endParaRPr lang="es-ES" sz="2000" b="0" i="0" u="none" strike="noStrike">
                        <a:effectLst/>
                        <a:latin typeface="Arial" panose="020B0604020202020204" pitchFamily="34" charset="0"/>
                      </a:endParaRPr>
                    </a:p>
                  </a:txBody>
                  <a:tcPr marL="50414" marR="50414" marT="10651" marB="0"/>
                </a:tc>
                <a:tc>
                  <a:txBody>
                    <a:bodyPr/>
                    <a:lstStyle/>
                    <a:p>
                      <a:pPr algn="ctr" fontAlgn="t">
                        <a:spcBef>
                          <a:spcPts val="0"/>
                        </a:spcBef>
                        <a:spcAft>
                          <a:spcPts val="0"/>
                        </a:spcAft>
                      </a:pPr>
                      <a:r>
                        <a:rPr lang="es-ES" sz="2000" u="none" strike="noStrike">
                          <a:effectLst/>
                        </a:rPr>
                        <a:t> </a:t>
                      </a:r>
                      <a:endParaRPr lang="es-ES" sz="2000" b="0" i="0" u="none" strike="noStrike">
                        <a:effectLst/>
                        <a:latin typeface="Arial" panose="020B0604020202020204" pitchFamily="34" charset="0"/>
                      </a:endParaRPr>
                    </a:p>
                  </a:txBody>
                  <a:tcPr marL="50414" marR="50414" marT="10651" marB="0"/>
                </a:tc>
                <a:tc>
                  <a:txBody>
                    <a:bodyPr/>
                    <a:lstStyle/>
                    <a:p>
                      <a:pPr algn="ctr" fontAlgn="t">
                        <a:spcBef>
                          <a:spcPts val="0"/>
                        </a:spcBef>
                        <a:spcAft>
                          <a:spcPts val="0"/>
                        </a:spcAft>
                      </a:pPr>
                      <a:r>
                        <a:rPr lang="es-ES" sz="2000" u="none" strike="noStrike">
                          <a:effectLst/>
                        </a:rPr>
                        <a:t> </a:t>
                      </a:r>
                      <a:endParaRPr lang="es-ES" sz="2000" b="0" i="0" u="none" strike="noStrike">
                        <a:effectLst/>
                        <a:latin typeface="Arial" panose="020B0604020202020204" pitchFamily="34" charset="0"/>
                      </a:endParaRPr>
                    </a:p>
                  </a:txBody>
                  <a:tcPr marL="50414" marR="50414" marT="10651" marB="0"/>
                </a:tc>
                <a:tc>
                  <a:txBody>
                    <a:bodyPr/>
                    <a:lstStyle/>
                    <a:p>
                      <a:pPr algn="ctr" fontAlgn="t">
                        <a:spcBef>
                          <a:spcPts val="0"/>
                        </a:spcBef>
                        <a:spcAft>
                          <a:spcPts val="0"/>
                        </a:spcAft>
                      </a:pPr>
                      <a:r>
                        <a:rPr lang="es-ES" sz="2000" u="none" strike="noStrike">
                          <a:effectLst/>
                        </a:rPr>
                        <a:t> </a:t>
                      </a:r>
                      <a:endParaRPr lang="es-ES" sz="2000" b="0" i="0" u="none" strike="noStrike">
                        <a:effectLst/>
                        <a:latin typeface="Arial" panose="020B0604020202020204" pitchFamily="34" charset="0"/>
                      </a:endParaRPr>
                    </a:p>
                  </a:txBody>
                  <a:tcPr marL="50414" marR="50414" marT="10651" marB="0"/>
                </a:tc>
                <a:tc>
                  <a:txBody>
                    <a:bodyPr/>
                    <a:lstStyle/>
                    <a:p>
                      <a:pPr algn="ctr" fontAlgn="t">
                        <a:spcBef>
                          <a:spcPts val="0"/>
                        </a:spcBef>
                        <a:spcAft>
                          <a:spcPts val="0"/>
                        </a:spcAft>
                      </a:pPr>
                      <a:r>
                        <a:rPr lang="es-ES" sz="2000" u="none" strike="noStrike">
                          <a:effectLst/>
                        </a:rPr>
                        <a:t> </a:t>
                      </a:r>
                      <a:endParaRPr lang="es-ES" sz="2000" b="0" i="0" u="none" strike="noStrike">
                        <a:effectLst/>
                        <a:latin typeface="Arial" panose="020B0604020202020204" pitchFamily="34" charset="0"/>
                      </a:endParaRPr>
                    </a:p>
                  </a:txBody>
                  <a:tcPr marL="50414" marR="50414" marT="10651" marB="0"/>
                </a:tc>
                <a:tc>
                  <a:txBody>
                    <a:bodyPr/>
                    <a:lstStyle/>
                    <a:p>
                      <a:pPr algn="ctr" fontAlgn="t">
                        <a:spcBef>
                          <a:spcPts val="0"/>
                        </a:spcBef>
                        <a:spcAft>
                          <a:spcPts val="0"/>
                        </a:spcAft>
                      </a:pPr>
                      <a:r>
                        <a:rPr lang="es-ES" sz="2000" u="none" strike="noStrike">
                          <a:effectLst/>
                        </a:rPr>
                        <a:t> </a:t>
                      </a:r>
                      <a:endParaRPr lang="es-ES" sz="2000" b="0" i="0" u="none" strike="noStrike">
                        <a:effectLst/>
                        <a:latin typeface="Arial" panose="020B0604020202020204" pitchFamily="34" charset="0"/>
                      </a:endParaRPr>
                    </a:p>
                  </a:txBody>
                  <a:tcPr marL="50414" marR="50414" marT="10651" marB="0"/>
                </a:tc>
                <a:tc>
                  <a:txBody>
                    <a:bodyPr/>
                    <a:lstStyle/>
                    <a:p>
                      <a:pPr algn="ctr" fontAlgn="t">
                        <a:spcBef>
                          <a:spcPts val="0"/>
                        </a:spcBef>
                        <a:spcAft>
                          <a:spcPts val="0"/>
                        </a:spcAft>
                      </a:pPr>
                      <a:r>
                        <a:rPr lang="es-ES" sz="2000" u="none" strike="noStrike">
                          <a:effectLst/>
                        </a:rPr>
                        <a:t> </a:t>
                      </a:r>
                      <a:endParaRPr lang="es-ES" sz="2000" b="0" i="0" u="none" strike="noStrike">
                        <a:effectLst/>
                        <a:latin typeface="Arial" panose="020B0604020202020204" pitchFamily="34" charset="0"/>
                      </a:endParaRPr>
                    </a:p>
                  </a:txBody>
                  <a:tcPr marL="50414" marR="50414" marT="10651" marB="0"/>
                </a:tc>
                <a:tc>
                  <a:txBody>
                    <a:bodyPr/>
                    <a:lstStyle/>
                    <a:p>
                      <a:pPr algn="ctr" fontAlgn="t">
                        <a:spcBef>
                          <a:spcPts val="0"/>
                        </a:spcBef>
                        <a:spcAft>
                          <a:spcPts val="0"/>
                        </a:spcAft>
                      </a:pPr>
                      <a:r>
                        <a:rPr lang="es-ES" sz="2000" u="none" strike="noStrike">
                          <a:effectLst/>
                        </a:rPr>
                        <a:t> </a:t>
                      </a:r>
                      <a:endParaRPr lang="es-ES" sz="2000" b="0" i="0" u="none" strike="noStrike">
                        <a:effectLst/>
                        <a:latin typeface="Arial" panose="020B0604020202020204" pitchFamily="34" charset="0"/>
                      </a:endParaRPr>
                    </a:p>
                  </a:txBody>
                  <a:tcPr marL="50414" marR="50414" marT="10651" marB="0"/>
                </a:tc>
                <a:tc>
                  <a:txBody>
                    <a:bodyPr/>
                    <a:lstStyle/>
                    <a:p>
                      <a:pPr algn="ctr" fontAlgn="t">
                        <a:spcBef>
                          <a:spcPts val="0"/>
                        </a:spcBef>
                        <a:spcAft>
                          <a:spcPts val="0"/>
                        </a:spcAft>
                      </a:pPr>
                      <a:r>
                        <a:rPr lang="es-ES" sz="2000" u="none" strike="noStrike">
                          <a:effectLst/>
                        </a:rPr>
                        <a:t> </a:t>
                      </a:r>
                      <a:endParaRPr lang="es-ES" sz="2000" b="0" i="0" u="none" strike="noStrike">
                        <a:effectLst/>
                        <a:latin typeface="Arial" panose="020B0604020202020204" pitchFamily="34" charset="0"/>
                      </a:endParaRPr>
                    </a:p>
                  </a:txBody>
                  <a:tcPr marL="50414" marR="50414" marT="10651" marB="0"/>
                </a:tc>
                <a:tc>
                  <a:txBody>
                    <a:bodyPr/>
                    <a:lstStyle/>
                    <a:p>
                      <a:pPr algn="ctr" fontAlgn="t">
                        <a:spcBef>
                          <a:spcPts val="0"/>
                        </a:spcBef>
                        <a:spcAft>
                          <a:spcPts val="0"/>
                        </a:spcAft>
                      </a:pPr>
                      <a:r>
                        <a:rPr lang="es-ES" sz="2000" u="none" strike="noStrike">
                          <a:effectLst/>
                        </a:rPr>
                        <a:t>11</a:t>
                      </a:r>
                      <a:endParaRPr lang="es-ES" sz="2000" b="0" i="0" u="none" strike="noStrike">
                        <a:effectLst/>
                        <a:latin typeface="Arial" panose="020B0604020202020204" pitchFamily="34" charset="0"/>
                      </a:endParaRPr>
                    </a:p>
                  </a:txBody>
                  <a:tcPr marL="50414" marR="50414" marT="10651" marB="0"/>
                </a:tc>
                <a:tc>
                  <a:txBody>
                    <a:bodyPr/>
                    <a:lstStyle/>
                    <a:p>
                      <a:pPr algn="ctr" fontAlgn="t">
                        <a:spcBef>
                          <a:spcPts val="0"/>
                        </a:spcBef>
                        <a:spcAft>
                          <a:spcPts val="0"/>
                        </a:spcAft>
                      </a:pPr>
                      <a:r>
                        <a:rPr lang="es-ES" sz="2000" u="none" strike="noStrike">
                          <a:effectLst/>
                        </a:rPr>
                        <a:t>1</a:t>
                      </a:r>
                      <a:endParaRPr lang="es-ES" sz="2000" b="0" i="0" u="none" strike="noStrike">
                        <a:effectLst/>
                        <a:latin typeface="Arial" panose="020B0604020202020204" pitchFamily="34" charset="0"/>
                      </a:endParaRPr>
                    </a:p>
                  </a:txBody>
                  <a:tcPr marL="50414" marR="50414" marT="10651" marB="0"/>
                </a:tc>
                <a:extLst>
                  <a:ext uri="{0D108BD9-81ED-4DB2-BD59-A6C34878D82A}">
                    <a16:rowId xmlns:a16="http://schemas.microsoft.com/office/drawing/2014/main" xmlns="" val="2405685269"/>
                  </a:ext>
                </a:extLst>
              </a:tr>
              <a:tr h="576903">
                <a:tc>
                  <a:txBody>
                    <a:bodyPr/>
                    <a:lstStyle/>
                    <a:p>
                      <a:pPr algn="ctr" fontAlgn="t">
                        <a:spcBef>
                          <a:spcPts val="0"/>
                        </a:spcBef>
                        <a:spcAft>
                          <a:spcPts val="0"/>
                        </a:spcAft>
                      </a:pPr>
                      <a:r>
                        <a:rPr lang="es-ES" sz="2000" u="none" strike="noStrike">
                          <a:effectLst/>
                        </a:rPr>
                        <a:t>3</a:t>
                      </a:r>
                      <a:endParaRPr lang="es-ES" sz="2000" b="0" i="0" u="none" strike="noStrike">
                        <a:effectLst/>
                        <a:latin typeface="Arial" panose="020B0604020202020204" pitchFamily="34" charset="0"/>
                      </a:endParaRPr>
                    </a:p>
                  </a:txBody>
                  <a:tcPr marL="50414" marR="50414" marT="10651" marB="0"/>
                </a:tc>
                <a:tc>
                  <a:txBody>
                    <a:bodyPr/>
                    <a:lstStyle/>
                    <a:p>
                      <a:pPr algn="l" fontAlgn="t">
                        <a:spcBef>
                          <a:spcPts val="0"/>
                        </a:spcBef>
                        <a:spcAft>
                          <a:spcPts val="0"/>
                        </a:spcAft>
                      </a:pPr>
                      <a:r>
                        <a:rPr lang="es-ES" sz="2800" u="none" strike="noStrike" dirty="0">
                          <a:effectLst/>
                        </a:rPr>
                        <a:t>Valija</a:t>
                      </a:r>
                      <a:endParaRPr lang="es-ES" sz="2800" b="0" i="0" u="none" strike="noStrike" dirty="0">
                        <a:effectLst/>
                        <a:latin typeface="Arial" panose="020B0604020202020204" pitchFamily="34" charset="0"/>
                      </a:endParaRPr>
                    </a:p>
                  </a:txBody>
                  <a:tcPr marL="50414" marR="50414" marT="10651" marB="0"/>
                </a:tc>
                <a:tc>
                  <a:txBody>
                    <a:bodyPr/>
                    <a:lstStyle/>
                    <a:p>
                      <a:pPr algn="ctr" fontAlgn="t">
                        <a:spcBef>
                          <a:spcPts val="0"/>
                        </a:spcBef>
                        <a:spcAft>
                          <a:spcPts val="0"/>
                        </a:spcAft>
                      </a:pPr>
                      <a:r>
                        <a:rPr lang="es-ES" sz="2000" u="none" strike="noStrike" dirty="0">
                          <a:effectLst/>
                        </a:rPr>
                        <a:t> </a:t>
                      </a:r>
                      <a:endParaRPr lang="es-ES" sz="2000" b="0" i="0" u="none" strike="noStrike" dirty="0">
                        <a:effectLst/>
                        <a:latin typeface="Arial" panose="020B0604020202020204" pitchFamily="34" charset="0"/>
                      </a:endParaRPr>
                    </a:p>
                  </a:txBody>
                  <a:tcPr marL="50414" marR="50414" marT="10651" marB="0"/>
                </a:tc>
                <a:tc>
                  <a:txBody>
                    <a:bodyPr/>
                    <a:lstStyle/>
                    <a:p>
                      <a:pPr algn="ctr" fontAlgn="t">
                        <a:spcBef>
                          <a:spcPts val="0"/>
                        </a:spcBef>
                        <a:spcAft>
                          <a:spcPts val="0"/>
                        </a:spcAft>
                      </a:pPr>
                      <a:r>
                        <a:rPr lang="es-ES" sz="2000" u="none" strike="noStrike">
                          <a:effectLst/>
                        </a:rPr>
                        <a:t> </a:t>
                      </a:r>
                      <a:endParaRPr lang="es-ES" sz="2000" b="0" i="0" u="none" strike="noStrike">
                        <a:effectLst/>
                        <a:latin typeface="Arial" panose="020B0604020202020204" pitchFamily="34" charset="0"/>
                      </a:endParaRPr>
                    </a:p>
                  </a:txBody>
                  <a:tcPr marL="50414" marR="50414" marT="10651" marB="0"/>
                </a:tc>
                <a:tc>
                  <a:txBody>
                    <a:bodyPr/>
                    <a:lstStyle/>
                    <a:p>
                      <a:pPr algn="ctr" fontAlgn="t">
                        <a:spcBef>
                          <a:spcPts val="0"/>
                        </a:spcBef>
                        <a:spcAft>
                          <a:spcPts val="0"/>
                        </a:spcAft>
                      </a:pPr>
                      <a:r>
                        <a:rPr lang="es-ES" sz="2000" u="none" strike="noStrike">
                          <a:effectLst/>
                        </a:rPr>
                        <a:t> </a:t>
                      </a:r>
                      <a:endParaRPr lang="es-ES" sz="2000" b="0" i="0" u="none" strike="noStrike">
                        <a:effectLst/>
                        <a:latin typeface="Arial" panose="020B0604020202020204" pitchFamily="34" charset="0"/>
                      </a:endParaRPr>
                    </a:p>
                  </a:txBody>
                  <a:tcPr marL="50414" marR="50414" marT="10651" marB="0"/>
                </a:tc>
                <a:tc>
                  <a:txBody>
                    <a:bodyPr/>
                    <a:lstStyle/>
                    <a:p>
                      <a:pPr algn="ctr" fontAlgn="t">
                        <a:spcBef>
                          <a:spcPts val="0"/>
                        </a:spcBef>
                        <a:spcAft>
                          <a:spcPts val="0"/>
                        </a:spcAft>
                      </a:pPr>
                      <a:r>
                        <a:rPr lang="es-ES" sz="2000" u="none" strike="noStrike">
                          <a:effectLst/>
                        </a:rPr>
                        <a:t>1</a:t>
                      </a:r>
                      <a:endParaRPr lang="es-ES" sz="2000" b="0" i="0" u="none" strike="noStrike">
                        <a:effectLst/>
                        <a:latin typeface="Arial" panose="020B0604020202020204" pitchFamily="34" charset="0"/>
                      </a:endParaRPr>
                    </a:p>
                  </a:txBody>
                  <a:tcPr marL="50414" marR="50414" marT="10651" marB="0"/>
                </a:tc>
                <a:tc>
                  <a:txBody>
                    <a:bodyPr/>
                    <a:lstStyle/>
                    <a:p>
                      <a:pPr algn="ctr" fontAlgn="t">
                        <a:spcBef>
                          <a:spcPts val="0"/>
                        </a:spcBef>
                        <a:spcAft>
                          <a:spcPts val="0"/>
                        </a:spcAft>
                      </a:pPr>
                      <a:r>
                        <a:rPr lang="es-ES" sz="2000" u="none" strike="noStrike">
                          <a:effectLst/>
                        </a:rPr>
                        <a:t> </a:t>
                      </a:r>
                      <a:endParaRPr lang="es-ES" sz="2000" b="0" i="0" u="none" strike="noStrike">
                        <a:effectLst/>
                        <a:latin typeface="Arial" panose="020B0604020202020204" pitchFamily="34" charset="0"/>
                      </a:endParaRPr>
                    </a:p>
                  </a:txBody>
                  <a:tcPr marL="50414" marR="50414" marT="10651" marB="0"/>
                </a:tc>
                <a:tc>
                  <a:txBody>
                    <a:bodyPr/>
                    <a:lstStyle/>
                    <a:p>
                      <a:pPr algn="ctr" fontAlgn="t">
                        <a:spcBef>
                          <a:spcPts val="0"/>
                        </a:spcBef>
                        <a:spcAft>
                          <a:spcPts val="0"/>
                        </a:spcAft>
                      </a:pPr>
                      <a:r>
                        <a:rPr lang="es-ES" sz="2000" u="none" strike="noStrike">
                          <a:effectLst/>
                        </a:rPr>
                        <a:t> </a:t>
                      </a:r>
                      <a:endParaRPr lang="es-ES" sz="2000" b="0" i="0" u="none" strike="noStrike">
                        <a:effectLst/>
                        <a:latin typeface="Arial" panose="020B0604020202020204" pitchFamily="34" charset="0"/>
                      </a:endParaRPr>
                    </a:p>
                  </a:txBody>
                  <a:tcPr marL="50414" marR="50414" marT="10651" marB="0"/>
                </a:tc>
                <a:tc>
                  <a:txBody>
                    <a:bodyPr/>
                    <a:lstStyle/>
                    <a:p>
                      <a:pPr algn="ctr" fontAlgn="t">
                        <a:spcBef>
                          <a:spcPts val="0"/>
                        </a:spcBef>
                        <a:spcAft>
                          <a:spcPts val="0"/>
                        </a:spcAft>
                      </a:pPr>
                      <a:r>
                        <a:rPr lang="es-ES" sz="2000" u="none" strike="noStrike">
                          <a:effectLst/>
                        </a:rPr>
                        <a:t> </a:t>
                      </a:r>
                      <a:endParaRPr lang="es-ES" sz="2000" b="0" i="0" u="none" strike="noStrike">
                        <a:effectLst/>
                        <a:latin typeface="Arial" panose="020B0604020202020204" pitchFamily="34" charset="0"/>
                      </a:endParaRPr>
                    </a:p>
                  </a:txBody>
                  <a:tcPr marL="50414" marR="50414" marT="10651" marB="0"/>
                </a:tc>
                <a:tc>
                  <a:txBody>
                    <a:bodyPr/>
                    <a:lstStyle/>
                    <a:p>
                      <a:pPr algn="ctr" fontAlgn="t">
                        <a:spcBef>
                          <a:spcPts val="0"/>
                        </a:spcBef>
                        <a:spcAft>
                          <a:spcPts val="0"/>
                        </a:spcAft>
                      </a:pPr>
                      <a:r>
                        <a:rPr lang="es-ES" sz="2000" u="none" strike="noStrike">
                          <a:effectLst/>
                        </a:rPr>
                        <a:t> </a:t>
                      </a:r>
                      <a:endParaRPr lang="es-ES" sz="2000" b="0" i="0" u="none" strike="noStrike">
                        <a:effectLst/>
                        <a:latin typeface="Arial" panose="020B0604020202020204" pitchFamily="34" charset="0"/>
                      </a:endParaRPr>
                    </a:p>
                  </a:txBody>
                  <a:tcPr marL="50414" marR="50414" marT="10651" marB="0"/>
                </a:tc>
                <a:tc>
                  <a:txBody>
                    <a:bodyPr/>
                    <a:lstStyle/>
                    <a:p>
                      <a:pPr algn="ctr" fontAlgn="t">
                        <a:spcBef>
                          <a:spcPts val="0"/>
                        </a:spcBef>
                        <a:spcAft>
                          <a:spcPts val="0"/>
                        </a:spcAft>
                      </a:pPr>
                      <a:r>
                        <a:rPr lang="es-ES" sz="2000" u="none" strike="noStrike">
                          <a:effectLst/>
                        </a:rPr>
                        <a:t>1</a:t>
                      </a:r>
                      <a:endParaRPr lang="es-ES" sz="2000" b="0" i="0" u="none" strike="noStrike">
                        <a:effectLst/>
                        <a:latin typeface="Arial" panose="020B0604020202020204" pitchFamily="34" charset="0"/>
                      </a:endParaRPr>
                    </a:p>
                  </a:txBody>
                  <a:tcPr marL="50414" marR="50414" marT="10651" marB="0"/>
                </a:tc>
                <a:tc>
                  <a:txBody>
                    <a:bodyPr/>
                    <a:lstStyle/>
                    <a:p>
                      <a:pPr algn="ctr" fontAlgn="t">
                        <a:spcBef>
                          <a:spcPts val="0"/>
                        </a:spcBef>
                        <a:spcAft>
                          <a:spcPts val="0"/>
                        </a:spcAft>
                      </a:pPr>
                      <a:r>
                        <a:rPr lang="es-ES" sz="2000" u="none" strike="noStrike">
                          <a:effectLst/>
                        </a:rPr>
                        <a:t>2</a:t>
                      </a:r>
                      <a:endParaRPr lang="es-ES" sz="2000" b="0" i="0" u="none" strike="noStrike">
                        <a:effectLst/>
                        <a:latin typeface="Arial" panose="020B0604020202020204" pitchFamily="34" charset="0"/>
                      </a:endParaRPr>
                    </a:p>
                  </a:txBody>
                  <a:tcPr marL="50414" marR="50414" marT="10651" marB="0"/>
                </a:tc>
                <a:tc>
                  <a:txBody>
                    <a:bodyPr/>
                    <a:lstStyle/>
                    <a:p>
                      <a:pPr algn="ctr" fontAlgn="t">
                        <a:spcBef>
                          <a:spcPts val="0"/>
                        </a:spcBef>
                        <a:spcAft>
                          <a:spcPts val="0"/>
                        </a:spcAft>
                      </a:pPr>
                      <a:r>
                        <a:rPr lang="es-ES" sz="2000" u="none" strike="noStrike" dirty="0">
                          <a:effectLst/>
                        </a:rPr>
                        <a:t>8</a:t>
                      </a:r>
                      <a:endParaRPr lang="es-ES" sz="2000" b="0" i="0" u="none" strike="noStrike" dirty="0">
                        <a:effectLst/>
                        <a:latin typeface="Arial" panose="020B0604020202020204" pitchFamily="34" charset="0"/>
                      </a:endParaRPr>
                    </a:p>
                  </a:txBody>
                  <a:tcPr marL="50414" marR="50414" marT="10651" marB="0"/>
                </a:tc>
                <a:tc>
                  <a:txBody>
                    <a:bodyPr/>
                    <a:lstStyle/>
                    <a:p>
                      <a:pPr algn="ctr" fontAlgn="t">
                        <a:spcBef>
                          <a:spcPts val="0"/>
                        </a:spcBef>
                        <a:spcAft>
                          <a:spcPts val="0"/>
                        </a:spcAft>
                      </a:pPr>
                      <a:r>
                        <a:rPr lang="es-ES" sz="2000" u="none" strike="noStrike" dirty="0">
                          <a:effectLst/>
                        </a:rPr>
                        <a:t>11</a:t>
                      </a:r>
                      <a:endParaRPr lang="es-ES" sz="2000" b="0" i="0" u="none" strike="noStrike" dirty="0">
                        <a:effectLst/>
                        <a:latin typeface="Arial" panose="020B0604020202020204" pitchFamily="34" charset="0"/>
                      </a:endParaRPr>
                    </a:p>
                  </a:txBody>
                  <a:tcPr marL="50414" marR="50414" marT="10651" marB="0"/>
                </a:tc>
                <a:tc>
                  <a:txBody>
                    <a:bodyPr/>
                    <a:lstStyle/>
                    <a:p>
                      <a:pPr algn="ctr" fontAlgn="t">
                        <a:spcBef>
                          <a:spcPts val="0"/>
                        </a:spcBef>
                        <a:spcAft>
                          <a:spcPts val="0"/>
                        </a:spcAft>
                      </a:pPr>
                      <a:r>
                        <a:rPr lang="es-ES" sz="2000" u="none" strike="noStrike" dirty="0">
                          <a:effectLst/>
                        </a:rPr>
                        <a:t>7</a:t>
                      </a:r>
                      <a:endParaRPr lang="es-ES" sz="2000" b="0" i="0" u="none" strike="noStrike" dirty="0">
                        <a:effectLst/>
                        <a:latin typeface="Arial" panose="020B0604020202020204" pitchFamily="34" charset="0"/>
                      </a:endParaRPr>
                    </a:p>
                  </a:txBody>
                  <a:tcPr marL="50414" marR="50414" marT="10651" marB="0"/>
                </a:tc>
                <a:tc>
                  <a:txBody>
                    <a:bodyPr/>
                    <a:lstStyle/>
                    <a:p>
                      <a:pPr algn="ctr" fontAlgn="t">
                        <a:spcBef>
                          <a:spcPts val="0"/>
                        </a:spcBef>
                        <a:spcAft>
                          <a:spcPts val="0"/>
                        </a:spcAft>
                      </a:pPr>
                      <a:r>
                        <a:rPr lang="es-ES" sz="2000" u="none" strike="noStrike">
                          <a:effectLst/>
                        </a:rPr>
                        <a:t>30</a:t>
                      </a:r>
                      <a:endParaRPr lang="es-ES" sz="2000" b="0" i="0" u="none" strike="noStrike">
                        <a:effectLst/>
                        <a:latin typeface="Arial" panose="020B0604020202020204" pitchFamily="34" charset="0"/>
                      </a:endParaRPr>
                    </a:p>
                  </a:txBody>
                  <a:tcPr marL="50414" marR="50414" marT="10651" marB="0"/>
                </a:tc>
                <a:tc>
                  <a:txBody>
                    <a:bodyPr/>
                    <a:lstStyle/>
                    <a:p>
                      <a:pPr algn="ctr" fontAlgn="t">
                        <a:spcBef>
                          <a:spcPts val="0"/>
                        </a:spcBef>
                        <a:spcAft>
                          <a:spcPts val="0"/>
                        </a:spcAft>
                      </a:pPr>
                      <a:r>
                        <a:rPr lang="es-ES" sz="2000" u="none" strike="noStrike">
                          <a:effectLst/>
                        </a:rPr>
                        <a:t>6</a:t>
                      </a:r>
                      <a:endParaRPr lang="es-ES" sz="2000" b="0" i="0" u="none" strike="noStrike">
                        <a:effectLst/>
                        <a:latin typeface="Arial" panose="020B0604020202020204" pitchFamily="34" charset="0"/>
                      </a:endParaRPr>
                    </a:p>
                  </a:txBody>
                  <a:tcPr marL="50414" marR="50414" marT="10651" marB="0"/>
                </a:tc>
                <a:extLst>
                  <a:ext uri="{0D108BD9-81ED-4DB2-BD59-A6C34878D82A}">
                    <a16:rowId xmlns:a16="http://schemas.microsoft.com/office/drawing/2014/main" xmlns="" val="925427226"/>
                  </a:ext>
                </a:extLst>
              </a:tr>
              <a:tr h="576903">
                <a:tc>
                  <a:txBody>
                    <a:bodyPr/>
                    <a:lstStyle/>
                    <a:p>
                      <a:pPr algn="ctr" fontAlgn="t">
                        <a:spcBef>
                          <a:spcPts val="0"/>
                        </a:spcBef>
                        <a:spcAft>
                          <a:spcPts val="0"/>
                        </a:spcAft>
                      </a:pPr>
                      <a:r>
                        <a:rPr lang="es-ES" sz="2000" u="none" strike="noStrike">
                          <a:effectLst/>
                        </a:rPr>
                        <a:t>4</a:t>
                      </a:r>
                      <a:endParaRPr lang="es-ES" sz="2000" b="0" i="0" u="none" strike="noStrike">
                        <a:effectLst/>
                        <a:latin typeface="Arial" panose="020B0604020202020204" pitchFamily="34" charset="0"/>
                      </a:endParaRPr>
                    </a:p>
                  </a:txBody>
                  <a:tcPr marL="50414" marR="50414" marT="10651" marB="0"/>
                </a:tc>
                <a:tc>
                  <a:txBody>
                    <a:bodyPr/>
                    <a:lstStyle/>
                    <a:p>
                      <a:pPr algn="l" fontAlgn="t">
                        <a:spcBef>
                          <a:spcPts val="0"/>
                        </a:spcBef>
                        <a:spcAft>
                          <a:spcPts val="0"/>
                        </a:spcAft>
                      </a:pPr>
                      <a:r>
                        <a:rPr lang="es-ES" sz="2800" u="none" strike="noStrike" dirty="0" err="1">
                          <a:effectLst/>
                        </a:rPr>
                        <a:t>Velís</a:t>
                      </a:r>
                      <a:endParaRPr lang="es-ES" sz="2800" b="0" i="0" u="none" strike="noStrike" dirty="0">
                        <a:effectLst/>
                        <a:latin typeface="Arial" panose="020B0604020202020204" pitchFamily="34" charset="0"/>
                      </a:endParaRPr>
                    </a:p>
                  </a:txBody>
                  <a:tcPr marL="50414" marR="50414" marT="10651" marB="0"/>
                </a:tc>
                <a:tc>
                  <a:txBody>
                    <a:bodyPr/>
                    <a:lstStyle/>
                    <a:p>
                      <a:pPr algn="ctr" fontAlgn="t">
                        <a:spcBef>
                          <a:spcPts val="0"/>
                        </a:spcBef>
                        <a:spcAft>
                          <a:spcPts val="0"/>
                        </a:spcAft>
                      </a:pPr>
                      <a:r>
                        <a:rPr lang="es-ES" sz="2000" u="none" strike="noStrike">
                          <a:effectLst/>
                        </a:rPr>
                        <a:t> </a:t>
                      </a:r>
                      <a:endParaRPr lang="es-ES" sz="2000" b="0" i="0" u="none" strike="noStrike">
                        <a:effectLst/>
                        <a:latin typeface="Arial" panose="020B0604020202020204" pitchFamily="34" charset="0"/>
                      </a:endParaRPr>
                    </a:p>
                  </a:txBody>
                  <a:tcPr marL="50414" marR="50414" marT="10651" marB="0"/>
                </a:tc>
                <a:tc>
                  <a:txBody>
                    <a:bodyPr/>
                    <a:lstStyle/>
                    <a:p>
                      <a:pPr algn="ctr" fontAlgn="t">
                        <a:spcBef>
                          <a:spcPts val="0"/>
                        </a:spcBef>
                        <a:spcAft>
                          <a:spcPts val="0"/>
                        </a:spcAft>
                      </a:pPr>
                      <a:r>
                        <a:rPr lang="es-ES" sz="2000" u="none" strike="noStrike">
                          <a:effectLst/>
                        </a:rPr>
                        <a:t> </a:t>
                      </a:r>
                      <a:endParaRPr lang="es-ES" sz="2000" b="0" i="0" u="none" strike="noStrike">
                        <a:effectLst/>
                        <a:latin typeface="Arial" panose="020B0604020202020204" pitchFamily="34" charset="0"/>
                      </a:endParaRPr>
                    </a:p>
                  </a:txBody>
                  <a:tcPr marL="50414" marR="50414" marT="10651" marB="0"/>
                </a:tc>
                <a:tc>
                  <a:txBody>
                    <a:bodyPr/>
                    <a:lstStyle/>
                    <a:p>
                      <a:pPr algn="ctr" fontAlgn="t">
                        <a:spcBef>
                          <a:spcPts val="0"/>
                        </a:spcBef>
                        <a:spcAft>
                          <a:spcPts val="0"/>
                        </a:spcAft>
                      </a:pPr>
                      <a:r>
                        <a:rPr lang="es-ES" sz="2000" u="none" strike="noStrike">
                          <a:effectLst/>
                        </a:rPr>
                        <a:t> </a:t>
                      </a:r>
                      <a:endParaRPr lang="es-ES" sz="2000" b="0" i="0" u="none" strike="noStrike">
                        <a:effectLst/>
                        <a:latin typeface="Arial" panose="020B0604020202020204" pitchFamily="34" charset="0"/>
                      </a:endParaRPr>
                    </a:p>
                  </a:txBody>
                  <a:tcPr marL="50414" marR="50414" marT="10651" marB="0"/>
                </a:tc>
                <a:tc>
                  <a:txBody>
                    <a:bodyPr/>
                    <a:lstStyle/>
                    <a:p>
                      <a:pPr algn="ctr" fontAlgn="t">
                        <a:spcBef>
                          <a:spcPts val="0"/>
                        </a:spcBef>
                        <a:spcAft>
                          <a:spcPts val="0"/>
                        </a:spcAft>
                      </a:pPr>
                      <a:r>
                        <a:rPr lang="es-ES" sz="2000" u="none" strike="noStrike">
                          <a:effectLst/>
                        </a:rPr>
                        <a:t>7</a:t>
                      </a:r>
                      <a:endParaRPr lang="es-ES" sz="2000" b="0" i="0" u="none" strike="noStrike">
                        <a:effectLst/>
                        <a:latin typeface="Arial" panose="020B0604020202020204" pitchFamily="34" charset="0"/>
                      </a:endParaRPr>
                    </a:p>
                  </a:txBody>
                  <a:tcPr marL="50414" marR="50414" marT="10651" marB="0"/>
                </a:tc>
                <a:tc>
                  <a:txBody>
                    <a:bodyPr/>
                    <a:lstStyle/>
                    <a:p>
                      <a:pPr algn="ctr" fontAlgn="t">
                        <a:spcBef>
                          <a:spcPts val="0"/>
                        </a:spcBef>
                        <a:spcAft>
                          <a:spcPts val="0"/>
                        </a:spcAft>
                      </a:pPr>
                      <a:r>
                        <a:rPr lang="es-ES" sz="2000" u="none" strike="noStrike">
                          <a:effectLst/>
                        </a:rPr>
                        <a:t> </a:t>
                      </a:r>
                      <a:endParaRPr lang="es-ES" sz="2000" b="0" i="0" u="none" strike="noStrike">
                        <a:effectLst/>
                        <a:latin typeface="Arial" panose="020B0604020202020204" pitchFamily="34" charset="0"/>
                      </a:endParaRPr>
                    </a:p>
                  </a:txBody>
                  <a:tcPr marL="50414" marR="50414" marT="10651" marB="0"/>
                </a:tc>
                <a:tc>
                  <a:txBody>
                    <a:bodyPr/>
                    <a:lstStyle/>
                    <a:p>
                      <a:pPr algn="ctr" fontAlgn="t">
                        <a:spcBef>
                          <a:spcPts val="0"/>
                        </a:spcBef>
                        <a:spcAft>
                          <a:spcPts val="0"/>
                        </a:spcAft>
                      </a:pPr>
                      <a:r>
                        <a:rPr lang="es-ES" sz="2000" u="none" strike="noStrike">
                          <a:effectLst/>
                        </a:rPr>
                        <a:t> </a:t>
                      </a:r>
                      <a:endParaRPr lang="es-ES" sz="2000" b="0" i="0" u="none" strike="noStrike">
                        <a:effectLst/>
                        <a:latin typeface="Arial" panose="020B0604020202020204" pitchFamily="34" charset="0"/>
                      </a:endParaRPr>
                    </a:p>
                  </a:txBody>
                  <a:tcPr marL="50414" marR="50414" marT="10651" marB="0"/>
                </a:tc>
                <a:tc>
                  <a:txBody>
                    <a:bodyPr/>
                    <a:lstStyle/>
                    <a:p>
                      <a:pPr algn="ctr" fontAlgn="t">
                        <a:spcBef>
                          <a:spcPts val="0"/>
                        </a:spcBef>
                        <a:spcAft>
                          <a:spcPts val="0"/>
                        </a:spcAft>
                      </a:pPr>
                      <a:r>
                        <a:rPr lang="es-ES" sz="2000" u="none" strike="noStrike">
                          <a:effectLst/>
                        </a:rPr>
                        <a:t> </a:t>
                      </a:r>
                      <a:endParaRPr lang="es-ES" sz="2000" b="0" i="0" u="none" strike="noStrike">
                        <a:effectLst/>
                        <a:latin typeface="Arial" panose="020B0604020202020204" pitchFamily="34" charset="0"/>
                      </a:endParaRPr>
                    </a:p>
                  </a:txBody>
                  <a:tcPr marL="50414" marR="50414" marT="10651" marB="0"/>
                </a:tc>
                <a:tc>
                  <a:txBody>
                    <a:bodyPr/>
                    <a:lstStyle/>
                    <a:p>
                      <a:pPr algn="ctr" fontAlgn="t">
                        <a:spcBef>
                          <a:spcPts val="0"/>
                        </a:spcBef>
                        <a:spcAft>
                          <a:spcPts val="0"/>
                        </a:spcAft>
                      </a:pPr>
                      <a:r>
                        <a:rPr lang="es-ES" sz="2000" u="none" strike="noStrike">
                          <a:effectLst/>
                        </a:rPr>
                        <a:t> </a:t>
                      </a:r>
                      <a:endParaRPr lang="es-ES" sz="2000" b="0" i="0" u="none" strike="noStrike">
                        <a:effectLst/>
                        <a:latin typeface="Arial" panose="020B0604020202020204" pitchFamily="34" charset="0"/>
                      </a:endParaRPr>
                    </a:p>
                  </a:txBody>
                  <a:tcPr marL="50414" marR="50414" marT="10651" marB="0"/>
                </a:tc>
                <a:tc>
                  <a:txBody>
                    <a:bodyPr/>
                    <a:lstStyle/>
                    <a:p>
                      <a:pPr algn="ctr" fontAlgn="t">
                        <a:spcBef>
                          <a:spcPts val="0"/>
                        </a:spcBef>
                        <a:spcAft>
                          <a:spcPts val="0"/>
                        </a:spcAft>
                      </a:pPr>
                      <a:r>
                        <a:rPr lang="es-ES" sz="2000" u="none" strike="noStrike">
                          <a:effectLst/>
                        </a:rPr>
                        <a:t> </a:t>
                      </a:r>
                      <a:endParaRPr lang="es-ES" sz="2000" b="0" i="0" u="none" strike="noStrike">
                        <a:effectLst/>
                        <a:latin typeface="Arial" panose="020B0604020202020204" pitchFamily="34" charset="0"/>
                      </a:endParaRPr>
                    </a:p>
                  </a:txBody>
                  <a:tcPr marL="50414" marR="50414" marT="10651" marB="0"/>
                </a:tc>
                <a:tc>
                  <a:txBody>
                    <a:bodyPr/>
                    <a:lstStyle/>
                    <a:p>
                      <a:pPr algn="ctr" fontAlgn="t">
                        <a:spcBef>
                          <a:spcPts val="0"/>
                        </a:spcBef>
                        <a:spcAft>
                          <a:spcPts val="0"/>
                        </a:spcAft>
                      </a:pPr>
                      <a:r>
                        <a:rPr lang="es-ES" sz="2000" u="none" strike="noStrike">
                          <a:effectLst/>
                        </a:rPr>
                        <a:t> </a:t>
                      </a:r>
                      <a:endParaRPr lang="es-ES" sz="2000" b="0" i="0" u="none" strike="noStrike">
                        <a:effectLst/>
                        <a:latin typeface="Arial" panose="020B0604020202020204" pitchFamily="34" charset="0"/>
                      </a:endParaRPr>
                    </a:p>
                  </a:txBody>
                  <a:tcPr marL="50414" marR="50414" marT="10651" marB="0"/>
                </a:tc>
                <a:tc>
                  <a:txBody>
                    <a:bodyPr/>
                    <a:lstStyle/>
                    <a:p>
                      <a:pPr algn="ctr" fontAlgn="t">
                        <a:spcBef>
                          <a:spcPts val="0"/>
                        </a:spcBef>
                        <a:spcAft>
                          <a:spcPts val="0"/>
                        </a:spcAft>
                      </a:pPr>
                      <a:r>
                        <a:rPr lang="es-ES" sz="2000" u="none" strike="noStrike">
                          <a:effectLst/>
                        </a:rPr>
                        <a:t> </a:t>
                      </a:r>
                      <a:endParaRPr lang="es-ES" sz="2000" b="0" i="0" u="none" strike="noStrike">
                        <a:effectLst/>
                        <a:latin typeface="Arial" panose="020B0604020202020204" pitchFamily="34" charset="0"/>
                      </a:endParaRPr>
                    </a:p>
                  </a:txBody>
                  <a:tcPr marL="50414" marR="50414" marT="10651" marB="0"/>
                </a:tc>
                <a:tc>
                  <a:txBody>
                    <a:bodyPr/>
                    <a:lstStyle/>
                    <a:p>
                      <a:pPr algn="ctr" fontAlgn="t">
                        <a:spcBef>
                          <a:spcPts val="0"/>
                        </a:spcBef>
                        <a:spcAft>
                          <a:spcPts val="0"/>
                        </a:spcAft>
                      </a:pPr>
                      <a:r>
                        <a:rPr lang="es-ES" sz="2000" u="none" strike="noStrike">
                          <a:effectLst/>
                        </a:rPr>
                        <a:t> </a:t>
                      </a:r>
                      <a:endParaRPr lang="es-ES" sz="2000" b="0" i="0" u="none" strike="noStrike">
                        <a:effectLst/>
                        <a:latin typeface="Arial" panose="020B0604020202020204" pitchFamily="34" charset="0"/>
                      </a:endParaRPr>
                    </a:p>
                  </a:txBody>
                  <a:tcPr marL="50414" marR="50414" marT="10651" marB="0"/>
                </a:tc>
                <a:tc>
                  <a:txBody>
                    <a:bodyPr/>
                    <a:lstStyle/>
                    <a:p>
                      <a:pPr algn="ctr" fontAlgn="t">
                        <a:spcBef>
                          <a:spcPts val="0"/>
                        </a:spcBef>
                        <a:spcAft>
                          <a:spcPts val="0"/>
                        </a:spcAft>
                      </a:pPr>
                      <a:r>
                        <a:rPr lang="es-ES" sz="2000" u="none" strike="noStrike">
                          <a:effectLst/>
                        </a:rPr>
                        <a:t> </a:t>
                      </a:r>
                      <a:endParaRPr lang="es-ES" sz="2000" b="0" i="0" u="none" strike="noStrike">
                        <a:effectLst/>
                        <a:latin typeface="Arial" panose="020B0604020202020204" pitchFamily="34" charset="0"/>
                      </a:endParaRPr>
                    </a:p>
                  </a:txBody>
                  <a:tcPr marL="50414" marR="50414" marT="10651" marB="0"/>
                </a:tc>
                <a:tc>
                  <a:txBody>
                    <a:bodyPr/>
                    <a:lstStyle/>
                    <a:p>
                      <a:pPr algn="ctr" fontAlgn="t">
                        <a:spcBef>
                          <a:spcPts val="0"/>
                        </a:spcBef>
                        <a:spcAft>
                          <a:spcPts val="0"/>
                        </a:spcAft>
                      </a:pPr>
                      <a:r>
                        <a:rPr lang="es-ES" sz="2000" u="none" strike="noStrike">
                          <a:effectLst/>
                        </a:rPr>
                        <a:t>7</a:t>
                      </a:r>
                      <a:endParaRPr lang="es-ES" sz="2000" b="0" i="0" u="none" strike="noStrike">
                        <a:effectLst/>
                        <a:latin typeface="Arial" panose="020B0604020202020204" pitchFamily="34" charset="0"/>
                      </a:endParaRPr>
                    </a:p>
                  </a:txBody>
                  <a:tcPr marL="50414" marR="50414" marT="10651" marB="0"/>
                </a:tc>
                <a:tc>
                  <a:txBody>
                    <a:bodyPr/>
                    <a:lstStyle/>
                    <a:p>
                      <a:pPr algn="ctr" fontAlgn="t">
                        <a:spcBef>
                          <a:spcPts val="0"/>
                        </a:spcBef>
                        <a:spcAft>
                          <a:spcPts val="0"/>
                        </a:spcAft>
                      </a:pPr>
                      <a:r>
                        <a:rPr lang="es-ES" sz="2000" u="none" strike="noStrike" dirty="0">
                          <a:effectLst/>
                        </a:rPr>
                        <a:t>1</a:t>
                      </a:r>
                      <a:endParaRPr lang="es-ES" sz="2000" b="0" i="0" u="none" strike="noStrike" dirty="0">
                        <a:effectLst/>
                        <a:latin typeface="Arial" panose="020B0604020202020204" pitchFamily="34" charset="0"/>
                      </a:endParaRPr>
                    </a:p>
                  </a:txBody>
                  <a:tcPr marL="50414" marR="50414" marT="10651" marB="0"/>
                </a:tc>
                <a:extLst>
                  <a:ext uri="{0D108BD9-81ED-4DB2-BD59-A6C34878D82A}">
                    <a16:rowId xmlns:a16="http://schemas.microsoft.com/office/drawing/2014/main" xmlns="" val="3265925353"/>
                  </a:ext>
                </a:extLst>
              </a:tr>
            </a:tbl>
          </a:graphicData>
        </a:graphic>
      </p:graphicFrame>
    </p:spTree>
    <p:extLst>
      <p:ext uri="{BB962C8B-B14F-4D97-AF65-F5344CB8AC3E}">
        <p14:creationId xmlns:p14="http://schemas.microsoft.com/office/powerpoint/2010/main" val="1646466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xmlns="" id="{C108D563-220E-4C63-862E-079BADD7C9B0}"/>
              </a:ext>
            </a:extLst>
          </p:cNvPr>
          <p:cNvSpPr>
            <a:spLocks noChangeArrowheads="1"/>
          </p:cNvSpPr>
          <p:nvPr/>
        </p:nvSpPr>
        <p:spPr bwMode="auto">
          <a:xfrm>
            <a:off x="2381250" y="29352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a:p>
        </p:txBody>
      </p:sp>
      <p:graphicFrame>
        <p:nvGraphicFramePr>
          <p:cNvPr id="2" name="Tabla 1">
            <a:extLst>
              <a:ext uri="{FF2B5EF4-FFF2-40B4-BE49-F238E27FC236}">
                <a16:creationId xmlns:a16="http://schemas.microsoft.com/office/drawing/2014/main" xmlns="" id="{7CE8E15E-3728-40B2-B775-7B880357A902}"/>
              </a:ext>
            </a:extLst>
          </p:cNvPr>
          <p:cNvGraphicFramePr>
            <a:graphicFrameLocks noGrp="1"/>
          </p:cNvGraphicFramePr>
          <p:nvPr>
            <p:extLst>
              <p:ext uri="{D42A27DB-BD31-4B8C-83A1-F6EECF244321}">
                <p14:modId xmlns:p14="http://schemas.microsoft.com/office/powerpoint/2010/main" val="85203089"/>
              </p:ext>
            </p:extLst>
          </p:nvPr>
        </p:nvGraphicFramePr>
        <p:xfrm>
          <a:off x="322730" y="2332969"/>
          <a:ext cx="11225813" cy="2192064"/>
        </p:xfrm>
        <a:graphic>
          <a:graphicData uri="http://schemas.openxmlformats.org/drawingml/2006/table">
            <a:tbl>
              <a:tblPr firstRow="1" bandRow="1">
                <a:tableStyleId>{8A107856-5554-42FB-B03E-39F5DBC370BA}</a:tableStyleId>
              </a:tblPr>
              <a:tblGrid>
                <a:gridCol w="510988">
                  <a:extLst>
                    <a:ext uri="{9D8B030D-6E8A-4147-A177-3AD203B41FA5}">
                      <a16:colId xmlns:a16="http://schemas.microsoft.com/office/drawing/2014/main" xmlns="" val="809514078"/>
                    </a:ext>
                  </a:extLst>
                </a:gridCol>
                <a:gridCol w="1798516">
                  <a:extLst>
                    <a:ext uri="{9D8B030D-6E8A-4147-A177-3AD203B41FA5}">
                      <a16:colId xmlns:a16="http://schemas.microsoft.com/office/drawing/2014/main" xmlns="" val="2523591213"/>
                    </a:ext>
                  </a:extLst>
                </a:gridCol>
                <a:gridCol w="605633">
                  <a:extLst>
                    <a:ext uri="{9D8B030D-6E8A-4147-A177-3AD203B41FA5}">
                      <a16:colId xmlns:a16="http://schemas.microsoft.com/office/drawing/2014/main" xmlns="" val="2602779478"/>
                    </a:ext>
                  </a:extLst>
                </a:gridCol>
                <a:gridCol w="605633">
                  <a:extLst>
                    <a:ext uri="{9D8B030D-6E8A-4147-A177-3AD203B41FA5}">
                      <a16:colId xmlns:a16="http://schemas.microsoft.com/office/drawing/2014/main" xmlns="" val="2660188117"/>
                    </a:ext>
                  </a:extLst>
                </a:gridCol>
                <a:gridCol w="610135">
                  <a:extLst>
                    <a:ext uri="{9D8B030D-6E8A-4147-A177-3AD203B41FA5}">
                      <a16:colId xmlns:a16="http://schemas.microsoft.com/office/drawing/2014/main" xmlns="" val="2750992833"/>
                    </a:ext>
                  </a:extLst>
                </a:gridCol>
                <a:gridCol w="605633">
                  <a:extLst>
                    <a:ext uri="{9D8B030D-6E8A-4147-A177-3AD203B41FA5}">
                      <a16:colId xmlns:a16="http://schemas.microsoft.com/office/drawing/2014/main" xmlns="" val="1807428045"/>
                    </a:ext>
                  </a:extLst>
                </a:gridCol>
                <a:gridCol w="558983">
                  <a:extLst>
                    <a:ext uri="{9D8B030D-6E8A-4147-A177-3AD203B41FA5}">
                      <a16:colId xmlns:a16="http://schemas.microsoft.com/office/drawing/2014/main" xmlns="" val="4176144964"/>
                    </a:ext>
                  </a:extLst>
                </a:gridCol>
                <a:gridCol w="571259">
                  <a:extLst>
                    <a:ext uri="{9D8B030D-6E8A-4147-A177-3AD203B41FA5}">
                      <a16:colId xmlns:a16="http://schemas.microsoft.com/office/drawing/2014/main" xmlns="" val="2924432361"/>
                    </a:ext>
                  </a:extLst>
                </a:gridCol>
                <a:gridCol w="605633">
                  <a:extLst>
                    <a:ext uri="{9D8B030D-6E8A-4147-A177-3AD203B41FA5}">
                      <a16:colId xmlns:a16="http://schemas.microsoft.com/office/drawing/2014/main" xmlns="" val="3204787512"/>
                    </a:ext>
                  </a:extLst>
                </a:gridCol>
                <a:gridCol w="583535">
                  <a:extLst>
                    <a:ext uri="{9D8B030D-6E8A-4147-A177-3AD203B41FA5}">
                      <a16:colId xmlns:a16="http://schemas.microsoft.com/office/drawing/2014/main" xmlns="" val="1638003881"/>
                    </a:ext>
                  </a:extLst>
                </a:gridCol>
                <a:gridCol w="534430">
                  <a:extLst>
                    <a:ext uri="{9D8B030D-6E8A-4147-A177-3AD203B41FA5}">
                      <a16:colId xmlns:a16="http://schemas.microsoft.com/office/drawing/2014/main" xmlns="" val="722882179"/>
                    </a:ext>
                  </a:extLst>
                </a:gridCol>
                <a:gridCol w="605633">
                  <a:extLst>
                    <a:ext uri="{9D8B030D-6E8A-4147-A177-3AD203B41FA5}">
                      <a16:colId xmlns:a16="http://schemas.microsoft.com/office/drawing/2014/main" xmlns="" val="2833728300"/>
                    </a:ext>
                  </a:extLst>
                </a:gridCol>
                <a:gridCol w="640825">
                  <a:extLst>
                    <a:ext uri="{9D8B030D-6E8A-4147-A177-3AD203B41FA5}">
                      <a16:colId xmlns:a16="http://schemas.microsoft.com/office/drawing/2014/main" xmlns="" val="2915905220"/>
                    </a:ext>
                  </a:extLst>
                </a:gridCol>
                <a:gridCol w="610135">
                  <a:extLst>
                    <a:ext uri="{9D8B030D-6E8A-4147-A177-3AD203B41FA5}">
                      <a16:colId xmlns:a16="http://schemas.microsoft.com/office/drawing/2014/main" xmlns="" val="4184078361"/>
                    </a:ext>
                  </a:extLst>
                </a:gridCol>
                <a:gridCol w="880214">
                  <a:extLst>
                    <a:ext uri="{9D8B030D-6E8A-4147-A177-3AD203B41FA5}">
                      <a16:colId xmlns:a16="http://schemas.microsoft.com/office/drawing/2014/main" xmlns="" val="3069113850"/>
                    </a:ext>
                  </a:extLst>
                </a:gridCol>
                <a:gridCol w="898628">
                  <a:extLst>
                    <a:ext uri="{9D8B030D-6E8A-4147-A177-3AD203B41FA5}">
                      <a16:colId xmlns:a16="http://schemas.microsoft.com/office/drawing/2014/main" xmlns="" val="3223547470"/>
                    </a:ext>
                  </a:extLst>
                </a:gridCol>
              </a:tblGrid>
              <a:tr h="400700">
                <a:tc rowSpan="3">
                  <a:txBody>
                    <a:bodyPr/>
                    <a:lstStyle/>
                    <a:p>
                      <a:pPr algn="l">
                        <a:spcAft>
                          <a:spcPts val="0"/>
                        </a:spcAft>
                      </a:pPr>
                      <a:r>
                        <a:rPr lang="es-ES" sz="1000" dirty="0">
                          <a:effectLst/>
                        </a:rPr>
                        <a:t> </a:t>
                      </a:r>
                      <a:endParaRPr lang="es-MX" sz="1300" dirty="0">
                        <a:effectLst/>
                      </a:endParaRPr>
                    </a:p>
                    <a:p>
                      <a:pPr>
                        <a:spcAft>
                          <a:spcPts val="0"/>
                        </a:spcAft>
                      </a:pPr>
                      <a:r>
                        <a:rPr lang="es-ES" sz="1300" dirty="0">
                          <a:effectLst/>
                        </a:rPr>
                        <a:t> </a:t>
                      </a:r>
                      <a:endParaRPr lang="es-MX" sz="1300" dirty="0">
                        <a:effectLst/>
                      </a:endParaRPr>
                    </a:p>
                    <a:p>
                      <a:pPr algn="l">
                        <a:spcAft>
                          <a:spcPts val="0"/>
                        </a:spcAft>
                      </a:pPr>
                      <a:r>
                        <a:rPr lang="es-ES" sz="1000" dirty="0">
                          <a:effectLst/>
                        </a:rPr>
                        <a:t>268</a:t>
                      </a:r>
                      <a:endParaRPr lang="es-MX" sz="1300" b="1" dirty="0">
                        <a:effectLst/>
                        <a:latin typeface="Times New Roman" panose="02020603050405020304" pitchFamily="18" charset="0"/>
                      </a:endParaRPr>
                    </a:p>
                  </a:txBody>
                  <a:tcPr marL="57290" marR="57290" marT="0" marB="0"/>
                </a:tc>
                <a:tc>
                  <a:txBody>
                    <a:bodyPr/>
                    <a:lstStyle/>
                    <a:p>
                      <a:pPr algn="ctr">
                        <a:spcAft>
                          <a:spcPts val="0"/>
                        </a:spcAft>
                      </a:pPr>
                      <a:r>
                        <a:rPr lang="es-ES" sz="2300" dirty="0">
                          <a:effectLst/>
                        </a:rPr>
                        <a:t>1340</a:t>
                      </a:r>
                      <a:endParaRPr lang="es-MX" sz="1300" b="1" dirty="0">
                        <a:effectLst/>
                        <a:latin typeface="Times New Roman" panose="02020603050405020304" pitchFamily="18" charset="0"/>
                      </a:endParaRPr>
                    </a:p>
                  </a:txBody>
                  <a:tcPr marL="57290" marR="57290" marT="0" marB="0"/>
                </a:tc>
                <a:tc gridSpan="14">
                  <a:txBody>
                    <a:bodyPr/>
                    <a:lstStyle/>
                    <a:p>
                      <a:pPr algn="ctr">
                        <a:spcAft>
                          <a:spcPts val="0"/>
                        </a:spcAft>
                      </a:pPr>
                      <a:r>
                        <a:rPr lang="es-ES" sz="2300" dirty="0">
                          <a:effectLst/>
                        </a:rPr>
                        <a:t>TABAQUERA</a:t>
                      </a:r>
                      <a:endParaRPr lang="es-MX" sz="1300" dirty="0">
                        <a:effectLst/>
                        <a:latin typeface="Times New Roman" panose="02020603050405020304" pitchFamily="18" charset="0"/>
                        <a:ea typeface="Times New Roman" panose="02020603050405020304" pitchFamily="18" charset="0"/>
                      </a:endParaRPr>
                    </a:p>
                  </a:txBody>
                  <a:tcPr marL="57290" marR="57290" marT="0" marB="0"/>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xmlns="" val="3790164909"/>
                  </a:ext>
                </a:extLst>
              </a:tr>
              <a:tr h="219992">
                <a:tc vMerge="1">
                  <a:txBody>
                    <a:bodyPr/>
                    <a:lstStyle/>
                    <a:p>
                      <a:endParaRPr lang="es-MX"/>
                    </a:p>
                  </a:txBody>
                  <a:tcPr/>
                </a:tc>
                <a:tc rowSpan="2">
                  <a:txBody>
                    <a:bodyPr/>
                    <a:lstStyle/>
                    <a:p>
                      <a:pPr algn="ctr">
                        <a:spcAft>
                          <a:spcPts val="0"/>
                        </a:spcAft>
                      </a:pPr>
                      <a:r>
                        <a:rPr lang="es-ES" sz="1300" dirty="0">
                          <a:effectLst/>
                        </a:rPr>
                        <a:t>RESPUESTAS</a:t>
                      </a:r>
                      <a:endParaRPr lang="es-MX" sz="1300" dirty="0">
                        <a:effectLst/>
                      </a:endParaRPr>
                    </a:p>
                    <a:p>
                      <a:pPr algn="ctr">
                        <a:spcAft>
                          <a:spcPts val="0"/>
                        </a:spcAft>
                      </a:pPr>
                      <a:r>
                        <a:rPr lang="es-ES" sz="1300" dirty="0">
                          <a:effectLst/>
                        </a:rPr>
                        <a:t> </a:t>
                      </a:r>
                      <a:endParaRPr lang="es-MX" sz="1300" dirty="0">
                        <a:effectLst/>
                        <a:latin typeface="Times New Roman" panose="02020603050405020304" pitchFamily="18" charset="0"/>
                        <a:ea typeface="Times New Roman" panose="02020603050405020304" pitchFamily="18" charset="0"/>
                      </a:endParaRPr>
                    </a:p>
                  </a:txBody>
                  <a:tcPr marL="57290" marR="57290" marT="0" marB="0"/>
                </a:tc>
                <a:tc rowSpan="2">
                  <a:txBody>
                    <a:bodyPr/>
                    <a:lstStyle/>
                    <a:p>
                      <a:pPr>
                        <a:spcAft>
                          <a:spcPts val="0"/>
                        </a:spcAft>
                      </a:pPr>
                      <a:r>
                        <a:rPr lang="es-ES" sz="1800" dirty="0">
                          <a:effectLst/>
                        </a:rPr>
                        <a:t>Md 16</a:t>
                      </a:r>
                      <a:endParaRPr lang="es-MX" sz="1300" dirty="0">
                        <a:effectLst/>
                        <a:latin typeface="Times New Roman" panose="02020603050405020304" pitchFamily="18" charset="0"/>
                        <a:ea typeface="Times New Roman" panose="02020603050405020304" pitchFamily="18" charset="0"/>
                      </a:endParaRPr>
                    </a:p>
                  </a:txBody>
                  <a:tcPr marL="57290" marR="57290" marT="0" marB="0"/>
                </a:tc>
                <a:tc rowSpan="2">
                  <a:txBody>
                    <a:bodyPr/>
                    <a:lstStyle/>
                    <a:p>
                      <a:pPr>
                        <a:spcAft>
                          <a:spcPts val="0"/>
                        </a:spcAft>
                      </a:pPr>
                      <a:r>
                        <a:rPr lang="es-ES" sz="1800" dirty="0">
                          <a:effectLst/>
                        </a:rPr>
                        <a:t> Gr</a:t>
                      </a:r>
                      <a:endParaRPr lang="es-MX" sz="1300" dirty="0">
                        <a:effectLst/>
                      </a:endParaRPr>
                    </a:p>
                    <a:p>
                      <a:pPr>
                        <a:spcAft>
                          <a:spcPts val="0"/>
                        </a:spcAft>
                      </a:pPr>
                      <a:r>
                        <a:rPr lang="es-ES" sz="1800" dirty="0">
                          <a:effectLst/>
                        </a:rPr>
                        <a:t>25</a:t>
                      </a:r>
                      <a:endParaRPr lang="es-MX" sz="1300" dirty="0">
                        <a:effectLst/>
                        <a:latin typeface="Times New Roman" panose="02020603050405020304" pitchFamily="18" charset="0"/>
                        <a:ea typeface="Times New Roman" panose="02020603050405020304" pitchFamily="18" charset="0"/>
                      </a:endParaRPr>
                    </a:p>
                  </a:txBody>
                  <a:tcPr marL="57290" marR="57290" marT="0" marB="0"/>
                </a:tc>
                <a:tc rowSpan="2">
                  <a:txBody>
                    <a:bodyPr/>
                    <a:lstStyle/>
                    <a:p>
                      <a:pPr>
                        <a:spcAft>
                          <a:spcPts val="0"/>
                        </a:spcAft>
                      </a:pPr>
                      <a:r>
                        <a:rPr lang="es-ES" sz="1800" dirty="0" err="1">
                          <a:effectLst/>
                        </a:rPr>
                        <a:t>L.P</a:t>
                      </a:r>
                      <a:r>
                        <a:rPr lang="es-ES" sz="1800" dirty="0">
                          <a:effectLst/>
                        </a:rPr>
                        <a:t> 12</a:t>
                      </a:r>
                      <a:endParaRPr lang="es-MX" sz="1300" dirty="0">
                        <a:effectLst/>
                        <a:latin typeface="Times New Roman" panose="02020603050405020304" pitchFamily="18" charset="0"/>
                        <a:ea typeface="Times New Roman" panose="02020603050405020304" pitchFamily="18" charset="0"/>
                      </a:endParaRPr>
                    </a:p>
                  </a:txBody>
                  <a:tcPr marL="57290" marR="57290" marT="0" marB="0"/>
                </a:tc>
                <a:tc rowSpan="2">
                  <a:txBody>
                    <a:bodyPr/>
                    <a:lstStyle/>
                    <a:p>
                      <a:pPr>
                        <a:spcAft>
                          <a:spcPts val="0"/>
                        </a:spcAft>
                      </a:pPr>
                      <a:r>
                        <a:rPr lang="es-ES" sz="1800">
                          <a:effectLst/>
                        </a:rPr>
                        <a:t>Mx 25</a:t>
                      </a:r>
                      <a:endParaRPr lang="es-MX" sz="1300">
                        <a:effectLst/>
                        <a:latin typeface="Times New Roman" panose="02020603050405020304" pitchFamily="18" charset="0"/>
                        <a:ea typeface="Times New Roman" panose="02020603050405020304" pitchFamily="18" charset="0"/>
                      </a:endParaRPr>
                    </a:p>
                  </a:txBody>
                  <a:tcPr marL="57290" marR="57290" marT="0" marB="0"/>
                </a:tc>
                <a:tc rowSpan="2">
                  <a:txBody>
                    <a:bodyPr/>
                    <a:lstStyle/>
                    <a:p>
                      <a:pPr>
                        <a:spcAft>
                          <a:spcPts val="0"/>
                        </a:spcAft>
                      </a:pPr>
                      <a:r>
                        <a:rPr lang="es-ES" sz="1800" dirty="0" err="1">
                          <a:effectLst/>
                        </a:rPr>
                        <a:t>LH</a:t>
                      </a:r>
                      <a:r>
                        <a:rPr lang="es-ES" sz="1800" dirty="0">
                          <a:effectLst/>
                        </a:rPr>
                        <a:t> 21</a:t>
                      </a:r>
                      <a:endParaRPr lang="es-MX" sz="1300" dirty="0">
                        <a:effectLst/>
                        <a:latin typeface="Times New Roman" panose="02020603050405020304" pitchFamily="18" charset="0"/>
                        <a:ea typeface="Times New Roman" panose="02020603050405020304" pitchFamily="18" charset="0"/>
                      </a:endParaRPr>
                    </a:p>
                  </a:txBody>
                  <a:tcPr marL="57290" marR="57290" marT="0" marB="0"/>
                </a:tc>
                <a:tc rowSpan="2">
                  <a:txBody>
                    <a:bodyPr/>
                    <a:lstStyle/>
                    <a:p>
                      <a:pPr>
                        <a:spcAft>
                          <a:spcPts val="0"/>
                        </a:spcAft>
                      </a:pPr>
                      <a:r>
                        <a:rPr lang="es-ES" sz="1400" dirty="0">
                          <a:effectLst/>
                        </a:rPr>
                        <a:t>Cr </a:t>
                      </a:r>
                      <a:endParaRPr lang="es-MX" sz="1400" dirty="0">
                        <a:effectLst/>
                      </a:endParaRPr>
                    </a:p>
                    <a:p>
                      <a:pPr>
                        <a:spcAft>
                          <a:spcPts val="0"/>
                        </a:spcAft>
                      </a:pPr>
                      <a:r>
                        <a:rPr lang="es-ES" sz="1400" dirty="0">
                          <a:effectLst/>
                        </a:rPr>
                        <a:t>12</a:t>
                      </a:r>
                      <a:endParaRPr lang="es-MX" sz="1400" dirty="0">
                        <a:effectLst/>
                        <a:latin typeface="Times New Roman" panose="02020603050405020304" pitchFamily="18" charset="0"/>
                        <a:ea typeface="Times New Roman" panose="02020603050405020304" pitchFamily="18" charset="0"/>
                      </a:endParaRPr>
                    </a:p>
                  </a:txBody>
                  <a:tcPr marL="57290" marR="57290" marT="0" marB="0"/>
                </a:tc>
                <a:tc rowSpan="2">
                  <a:txBody>
                    <a:bodyPr/>
                    <a:lstStyle/>
                    <a:p>
                      <a:pPr>
                        <a:spcAft>
                          <a:spcPts val="0"/>
                        </a:spcAft>
                      </a:pPr>
                      <a:r>
                        <a:rPr lang="es-ES" sz="1800" dirty="0" err="1">
                          <a:effectLst/>
                        </a:rPr>
                        <a:t>Bg</a:t>
                      </a:r>
                      <a:r>
                        <a:rPr lang="es-ES" sz="1800" dirty="0">
                          <a:effectLst/>
                        </a:rPr>
                        <a:t> 25</a:t>
                      </a:r>
                      <a:endParaRPr lang="es-MX" sz="1300" dirty="0">
                        <a:effectLst/>
                        <a:latin typeface="Times New Roman" panose="02020603050405020304" pitchFamily="18" charset="0"/>
                        <a:ea typeface="Times New Roman" panose="02020603050405020304" pitchFamily="18" charset="0"/>
                      </a:endParaRPr>
                    </a:p>
                  </a:txBody>
                  <a:tcPr marL="57290" marR="57290" marT="0" marB="0"/>
                </a:tc>
                <a:tc rowSpan="2">
                  <a:txBody>
                    <a:bodyPr/>
                    <a:lstStyle/>
                    <a:p>
                      <a:pPr>
                        <a:spcAft>
                          <a:spcPts val="0"/>
                        </a:spcAft>
                      </a:pPr>
                      <a:r>
                        <a:rPr lang="es-ES" sz="1800" dirty="0">
                          <a:effectLst/>
                        </a:rPr>
                        <a:t>Lm 12</a:t>
                      </a:r>
                      <a:endParaRPr lang="es-MX" sz="1300" dirty="0">
                        <a:effectLst/>
                        <a:latin typeface="Times New Roman" panose="02020603050405020304" pitchFamily="18" charset="0"/>
                        <a:ea typeface="Times New Roman" panose="02020603050405020304" pitchFamily="18" charset="0"/>
                      </a:endParaRPr>
                    </a:p>
                  </a:txBody>
                  <a:tcPr marL="57290" marR="57290" marT="0" marB="0"/>
                </a:tc>
                <a:tc rowSpan="2">
                  <a:txBody>
                    <a:bodyPr/>
                    <a:lstStyle/>
                    <a:p>
                      <a:pPr>
                        <a:spcAft>
                          <a:spcPts val="0"/>
                        </a:spcAft>
                      </a:pPr>
                      <a:r>
                        <a:rPr lang="es-ES" sz="1800" dirty="0" err="1">
                          <a:effectLst/>
                        </a:rPr>
                        <a:t>Pz</a:t>
                      </a:r>
                      <a:r>
                        <a:rPr lang="es-ES" sz="1800" dirty="0">
                          <a:effectLst/>
                        </a:rPr>
                        <a:t> 12</a:t>
                      </a:r>
                      <a:endParaRPr lang="es-MX" sz="1300" dirty="0">
                        <a:effectLst/>
                        <a:latin typeface="Times New Roman" panose="02020603050405020304" pitchFamily="18" charset="0"/>
                        <a:ea typeface="Times New Roman" panose="02020603050405020304" pitchFamily="18" charset="0"/>
                      </a:endParaRPr>
                    </a:p>
                  </a:txBody>
                  <a:tcPr marL="57290" marR="57290" marT="0" marB="0"/>
                </a:tc>
                <a:tc rowSpan="2">
                  <a:txBody>
                    <a:bodyPr/>
                    <a:lstStyle/>
                    <a:p>
                      <a:pPr algn="ctr">
                        <a:spcAft>
                          <a:spcPts val="0"/>
                        </a:spcAft>
                      </a:pPr>
                      <a:r>
                        <a:rPr lang="es-ES" sz="1800" dirty="0">
                          <a:effectLst/>
                        </a:rPr>
                        <a:t>BA</a:t>
                      </a:r>
                      <a:endParaRPr lang="es-MX" sz="1300" dirty="0">
                        <a:effectLst/>
                      </a:endParaRPr>
                    </a:p>
                    <a:p>
                      <a:pPr algn="ctr">
                        <a:spcAft>
                          <a:spcPts val="0"/>
                        </a:spcAft>
                      </a:pPr>
                      <a:r>
                        <a:rPr lang="es-ES" sz="1800" dirty="0">
                          <a:effectLst/>
                        </a:rPr>
                        <a:t>12</a:t>
                      </a:r>
                      <a:endParaRPr lang="es-MX" sz="1300" dirty="0">
                        <a:effectLst/>
                        <a:latin typeface="Times New Roman" panose="02020603050405020304" pitchFamily="18" charset="0"/>
                        <a:ea typeface="Times New Roman" panose="02020603050405020304" pitchFamily="18" charset="0"/>
                      </a:endParaRPr>
                    </a:p>
                  </a:txBody>
                  <a:tcPr marL="57290" marR="57290" marT="0" marB="0"/>
                </a:tc>
                <a:tc rowSpan="2">
                  <a:txBody>
                    <a:bodyPr/>
                    <a:lstStyle/>
                    <a:p>
                      <a:pPr>
                        <a:spcAft>
                          <a:spcPts val="0"/>
                        </a:spcAft>
                      </a:pPr>
                      <a:r>
                        <a:rPr lang="es-ES" sz="1800" dirty="0">
                          <a:effectLst/>
                        </a:rPr>
                        <a:t>Cd 13  </a:t>
                      </a:r>
                      <a:endParaRPr lang="es-MX" sz="1300" dirty="0">
                        <a:effectLst/>
                        <a:latin typeface="Times New Roman" panose="02020603050405020304" pitchFamily="18" charset="0"/>
                        <a:ea typeface="Times New Roman" panose="02020603050405020304" pitchFamily="18" charset="0"/>
                      </a:endParaRPr>
                    </a:p>
                  </a:txBody>
                  <a:tcPr marL="57290" marR="57290" marT="0" marB="0"/>
                </a:tc>
                <a:tc rowSpan="2">
                  <a:txBody>
                    <a:bodyPr/>
                    <a:lstStyle/>
                    <a:p>
                      <a:pPr>
                        <a:spcAft>
                          <a:spcPts val="0"/>
                        </a:spcAft>
                      </a:pPr>
                      <a:r>
                        <a:rPr lang="es-ES" sz="1800" dirty="0">
                          <a:effectLst/>
                        </a:rPr>
                        <a:t>Sn </a:t>
                      </a:r>
                      <a:endParaRPr lang="es-MX" sz="1300" dirty="0">
                        <a:effectLst/>
                      </a:endParaRPr>
                    </a:p>
                    <a:p>
                      <a:pPr>
                        <a:spcAft>
                          <a:spcPts val="0"/>
                        </a:spcAft>
                      </a:pPr>
                      <a:r>
                        <a:rPr lang="es-ES" sz="1800" dirty="0">
                          <a:effectLst/>
                        </a:rPr>
                        <a:t>13</a:t>
                      </a:r>
                      <a:endParaRPr lang="es-MX" sz="1300" dirty="0">
                        <a:effectLst/>
                        <a:latin typeface="Times New Roman" panose="02020603050405020304" pitchFamily="18" charset="0"/>
                        <a:ea typeface="Times New Roman" panose="02020603050405020304" pitchFamily="18" charset="0"/>
                      </a:endParaRPr>
                    </a:p>
                  </a:txBody>
                  <a:tcPr marL="57290" marR="57290" marT="0" marB="0"/>
                </a:tc>
                <a:tc>
                  <a:txBody>
                    <a:bodyPr/>
                    <a:lstStyle/>
                    <a:p>
                      <a:pPr algn="ctr">
                        <a:spcAft>
                          <a:spcPts val="0"/>
                        </a:spcAft>
                      </a:pPr>
                      <a:r>
                        <a:rPr lang="es-ES" sz="800">
                          <a:effectLst/>
                        </a:rPr>
                        <a:t>Informantes 198</a:t>
                      </a:r>
                      <a:endParaRPr lang="es-MX" sz="1300">
                        <a:effectLst/>
                        <a:latin typeface="Times New Roman" panose="02020603050405020304" pitchFamily="18" charset="0"/>
                        <a:ea typeface="Times New Roman" panose="02020603050405020304" pitchFamily="18" charset="0"/>
                      </a:endParaRPr>
                    </a:p>
                  </a:txBody>
                  <a:tcPr marL="57290" marR="57290" marT="0" marB="0"/>
                </a:tc>
                <a:tc rowSpan="2">
                  <a:txBody>
                    <a:bodyPr/>
                    <a:lstStyle/>
                    <a:p>
                      <a:pPr algn="ctr">
                        <a:spcAft>
                          <a:spcPts val="0"/>
                        </a:spcAft>
                      </a:pPr>
                      <a:r>
                        <a:rPr lang="es-ES" sz="1300">
                          <a:effectLst/>
                        </a:rPr>
                        <a:t>Total de ciudades</a:t>
                      </a:r>
                      <a:endParaRPr lang="es-MX" sz="1300">
                        <a:effectLst/>
                      </a:endParaRPr>
                    </a:p>
                    <a:p>
                      <a:pPr algn="ctr">
                        <a:spcAft>
                          <a:spcPts val="0"/>
                        </a:spcAft>
                      </a:pPr>
                      <a:r>
                        <a:rPr lang="es-ES" sz="1300">
                          <a:effectLst/>
                        </a:rPr>
                        <a:t>12</a:t>
                      </a:r>
                      <a:endParaRPr lang="es-MX" sz="1300">
                        <a:effectLst/>
                        <a:latin typeface="Times New Roman" panose="02020603050405020304" pitchFamily="18" charset="0"/>
                        <a:ea typeface="Times New Roman" panose="02020603050405020304" pitchFamily="18" charset="0"/>
                      </a:endParaRPr>
                    </a:p>
                  </a:txBody>
                  <a:tcPr marL="57290" marR="57290" marT="0" marB="0"/>
                </a:tc>
                <a:extLst>
                  <a:ext uri="{0D108BD9-81ED-4DB2-BD59-A6C34878D82A}">
                    <a16:rowId xmlns:a16="http://schemas.microsoft.com/office/drawing/2014/main" xmlns="" val="2724239398"/>
                  </a:ext>
                </a:extLst>
              </a:tr>
              <a:tr h="416414">
                <a:tc vMerge="1">
                  <a:txBody>
                    <a:bodyPr/>
                    <a:lstStyle/>
                    <a:p>
                      <a:endParaRPr lang="es-MX"/>
                    </a:p>
                  </a:txBody>
                  <a:tcPr/>
                </a:tc>
                <a:tc vMerge="1">
                  <a:txBody>
                    <a:bodyPr/>
                    <a:lstStyle/>
                    <a:p>
                      <a:endParaRPr lang="es-MX"/>
                    </a:p>
                  </a:txBody>
                  <a:tcPr/>
                </a:tc>
                <a:tc vMerge="1">
                  <a:txBody>
                    <a:bodyPr/>
                    <a:lstStyle/>
                    <a:p>
                      <a:endParaRPr lang="es-MX"/>
                    </a:p>
                  </a:txBody>
                  <a:tcPr/>
                </a:tc>
                <a:tc vMerge="1">
                  <a:txBody>
                    <a:bodyPr/>
                    <a:lstStyle/>
                    <a:p>
                      <a:endParaRPr lang="es-MX"/>
                    </a:p>
                  </a:txBody>
                  <a:tcPr/>
                </a:tc>
                <a:tc vMerge="1">
                  <a:txBody>
                    <a:bodyPr/>
                    <a:lstStyle/>
                    <a:p>
                      <a:endParaRPr lang="es-MX"/>
                    </a:p>
                  </a:txBody>
                  <a:tcPr/>
                </a:tc>
                <a:tc vMerge="1">
                  <a:txBody>
                    <a:bodyPr/>
                    <a:lstStyle/>
                    <a:p>
                      <a:endParaRPr lang="es-MX"/>
                    </a:p>
                  </a:txBody>
                  <a:tcPr/>
                </a:tc>
                <a:tc vMerge="1">
                  <a:txBody>
                    <a:bodyPr/>
                    <a:lstStyle/>
                    <a:p>
                      <a:endParaRPr lang="es-MX"/>
                    </a:p>
                  </a:txBody>
                  <a:tcPr/>
                </a:tc>
                <a:tc vMerge="1">
                  <a:txBody>
                    <a:bodyPr/>
                    <a:lstStyle/>
                    <a:p>
                      <a:endParaRPr lang="es-MX"/>
                    </a:p>
                  </a:txBody>
                  <a:tcPr/>
                </a:tc>
                <a:tc vMerge="1">
                  <a:txBody>
                    <a:bodyPr/>
                    <a:lstStyle/>
                    <a:p>
                      <a:endParaRPr lang="es-MX"/>
                    </a:p>
                  </a:txBody>
                  <a:tcPr/>
                </a:tc>
                <a:tc vMerge="1">
                  <a:txBody>
                    <a:bodyPr/>
                    <a:lstStyle/>
                    <a:p>
                      <a:endParaRPr lang="es-MX"/>
                    </a:p>
                  </a:txBody>
                  <a:tcPr/>
                </a:tc>
                <a:tc vMerge="1">
                  <a:txBody>
                    <a:bodyPr/>
                    <a:lstStyle/>
                    <a:p>
                      <a:endParaRPr lang="es-MX"/>
                    </a:p>
                  </a:txBody>
                  <a:tcPr/>
                </a:tc>
                <a:tc vMerge="1">
                  <a:txBody>
                    <a:bodyPr/>
                    <a:lstStyle/>
                    <a:p>
                      <a:endParaRPr lang="es-MX"/>
                    </a:p>
                  </a:txBody>
                  <a:tcPr/>
                </a:tc>
                <a:tc vMerge="1">
                  <a:txBody>
                    <a:bodyPr/>
                    <a:lstStyle/>
                    <a:p>
                      <a:endParaRPr lang="es-MX"/>
                    </a:p>
                  </a:txBody>
                  <a:tcPr/>
                </a:tc>
                <a:tc vMerge="1">
                  <a:txBody>
                    <a:bodyPr/>
                    <a:lstStyle/>
                    <a:p>
                      <a:endParaRPr lang="es-MX"/>
                    </a:p>
                  </a:txBody>
                  <a:tcPr/>
                </a:tc>
                <a:tc>
                  <a:txBody>
                    <a:bodyPr/>
                    <a:lstStyle/>
                    <a:p>
                      <a:pPr algn="ctr">
                        <a:spcAft>
                          <a:spcPts val="0"/>
                        </a:spcAft>
                      </a:pPr>
                      <a:r>
                        <a:rPr lang="es-ES" sz="1000" dirty="0">
                          <a:effectLst/>
                        </a:rPr>
                        <a:t>Total de respuestas</a:t>
                      </a:r>
                      <a:endParaRPr lang="es-MX" sz="1300" dirty="0">
                        <a:effectLst/>
                        <a:latin typeface="Times New Roman" panose="02020603050405020304" pitchFamily="18" charset="0"/>
                        <a:ea typeface="Times New Roman" panose="02020603050405020304" pitchFamily="18" charset="0"/>
                      </a:endParaRPr>
                    </a:p>
                  </a:txBody>
                  <a:tcPr marL="57290" marR="57290" marT="0" marB="0"/>
                </a:tc>
                <a:tc vMerge="1">
                  <a:txBody>
                    <a:bodyPr/>
                    <a:lstStyle/>
                    <a:p>
                      <a:endParaRPr lang="es-MX"/>
                    </a:p>
                  </a:txBody>
                  <a:tcPr/>
                </a:tc>
                <a:extLst>
                  <a:ext uri="{0D108BD9-81ED-4DB2-BD59-A6C34878D82A}">
                    <a16:rowId xmlns:a16="http://schemas.microsoft.com/office/drawing/2014/main" xmlns="" val="1950521906"/>
                  </a:ext>
                </a:extLst>
              </a:tr>
              <a:tr h="400700">
                <a:tc>
                  <a:txBody>
                    <a:bodyPr/>
                    <a:lstStyle/>
                    <a:p>
                      <a:pPr algn="ctr">
                        <a:spcAft>
                          <a:spcPts val="0"/>
                        </a:spcAft>
                      </a:pPr>
                      <a:r>
                        <a:rPr lang="es-ES" sz="2300">
                          <a:effectLst/>
                        </a:rPr>
                        <a:t>1</a:t>
                      </a:r>
                      <a:endParaRPr lang="es-MX" sz="1300">
                        <a:effectLst/>
                        <a:latin typeface="Times New Roman" panose="02020603050405020304" pitchFamily="18" charset="0"/>
                        <a:ea typeface="Times New Roman" panose="02020603050405020304" pitchFamily="18" charset="0"/>
                      </a:endParaRPr>
                    </a:p>
                  </a:txBody>
                  <a:tcPr marL="58108" marR="58108" marT="0" marB="0"/>
                </a:tc>
                <a:tc>
                  <a:txBody>
                    <a:bodyPr/>
                    <a:lstStyle/>
                    <a:p>
                      <a:pPr>
                        <a:spcAft>
                          <a:spcPts val="0"/>
                        </a:spcAft>
                      </a:pPr>
                      <a:r>
                        <a:rPr lang="es-ES" sz="2300" dirty="0">
                          <a:effectLst/>
                        </a:rPr>
                        <a:t>Petaca</a:t>
                      </a:r>
                      <a:endParaRPr lang="es-MX" sz="1300" dirty="0">
                        <a:effectLst/>
                        <a:latin typeface="Times New Roman" panose="02020603050405020304" pitchFamily="18" charset="0"/>
                        <a:ea typeface="Times New Roman" panose="02020603050405020304" pitchFamily="18" charset="0"/>
                      </a:endParaRPr>
                    </a:p>
                  </a:txBody>
                  <a:tcPr marL="58108" marR="58108" marT="0" marB="0"/>
                </a:tc>
                <a:tc>
                  <a:txBody>
                    <a:bodyPr/>
                    <a:lstStyle/>
                    <a:p>
                      <a:pPr algn="ctr">
                        <a:spcAft>
                          <a:spcPts val="0"/>
                        </a:spcAft>
                      </a:pPr>
                      <a:r>
                        <a:rPr lang="es-ES" sz="2300" dirty="0">
                          <a:effectLst/>
                        </a:rPr>
                        <a:t>11</a:t>
                      </a:r>
                      <a:endParaRPr lang="es-MX" sz="1300" dirty="0">
                        <a:effectLst/>
                        <a:latin typeface="Times New Roman" panose="02020603050405020304" pitchFamily="18" charset="0"/>
                        <a:ea typeface="Times New Roman" panose="02020603050405020304" pitchFamily="18" charset="0"/>
                      </a:endParaRPr>
                    </a:p>
                  </a:txBody>
                  <a:tcPr marL="58108" marR="58108" marT="0" marB="0"/>
                </a:tc>
                <a:tc>
                  <a:txBody>
                    <a:bodyPr/>
                    <a:lstStyle/>
                    <a:p>
                      <a:pPr algn="ctr">
                        <a:spcAft>
                          <a:spcPts val="0"/>
                        </a:spcAft>
                      </a:pPr>
                      <a:r>
                        <a:rPr lang="es-ES" sz="2300" dirty="0">
                          <a:effectLst/>
                        </a:rPr>
                        <a:t>20</a:t>
                      </a:r>
                      <a:endParaRPr lang="es-MX" sz="1300" dirty="0">
                        <a:effectLst/>
                        <a:latin typeface="Times New Roman" panose="02020603050405020304" pitchFamily="18" charset="0"/>
                        <a:ea typeface="Times New Roman" panose="02020603050405020304" pitchFamily="18" charset="0"/>
                      </a:endParaRPr>
                    </a:p>
                  </a:txBody>
                  <a:tcPr marL="58108" marR="58108" marT="0" marB="0"/>
                </a:tc>
                <a:tc>
                  <a:txBody>
                    <a:bodyPr/>
                    <a:lstStyle/>
                    <a:p>
                      <a:pPr algn="ctr">
                        <a:spcAft>
                          <a:spcPts val="0"/>
                        </a:spcAft>
                      </a:pPr>
                      <a:r>
                        <a:rPr lang="es-ES" sz="2300" dirty="0">
                          <a:effectLst/>
                        </a:rPr>
                        <a:t> </a:t>
                      </a:r>
                      <a:endParaRPr lang="es-MX" sz="1300" dirty="0">
                        <a:effectLst/>
                        <a:latin typeface="Times New Roman" panose="02020603050405020304" pitchFamily="18" charset="0"/>
                        <a:ea typeface="Times New Roman" panose="02020603050405020304" pitchFamily="18" charset="0"/>
                      </a:endParaRPr>
                    </a:p>
                  </a:txBody>
                  <a:tcPr marL="58108" marR="58108" marT="0" marB="0"/>
                </a:tc>
                <a:tc>
                  <a:txBody>
                    <a:bodyPr/>
                    <a:lstStyle/>
                    <a:p>
                      <a:pPr algn="ctr">
                        <a:spcAft>
                          <a:spcPts val="0"/>
                        </a:spcAft>
                      </a:pPr>
                      <a:r>
                        <a:rPr lang="es-ES" sz="2300" dirty="0">
                          <a:effectLst/>
                        </a:rPr>
                        <a:t> </a:t>
                      </a:r>
                      <a:endParaRPr lang="es-MX" sz="1300" dirty="0">
                        <a:effectLst/>
                        <a:latin typeface="Times New Roman" panose="02020603050405020304" pitchFamily="18" charset="0"/>
                        <a:ea typeface="Times New Roman" panose="02020603050405020304" pitchFamily="18" charset="0"/>
                      </a:endParaRPr>
                    </a:p>
                  </a:txBody>
                  <a:tcPr marL="58108" marR="58108" marT="0" marB="0"/>
                </a:tc>
                <a:tc>
                  <a:txBody>
                    <a:bodyPr/>
                    <a:lstStyle/>
                    <a:p>
                      <a:pPr algn="ctr">
                        <a:spcAft>
                          <a:spcPts val="0"/>
                        </a:spcAft>
                      </a:pPr>
                      <a:r>
                        <a:rPr lang="es-ES" sz="2300" dirty="0">
                          <a:effectLst/>
                        </a:rPr>
                        <a:t>4</a:t>
                      </a:r>
                      <a:endParaRPr lang="es-MX" sz="1300" dirty="0">
                        <a:effectLst/>
                        <a:latin typeface="Times New Roman" panose="02020603050405020304" pitchFamily="18" charset="0"/>
                        <a:ea typeface="Times New Roman" panose="02020603050405020304" pitchFamily="18" charset="0"/>
                      </a:endParaRPr>
                    </a:p>
                  </a:txBody>
                  <a:tcPr marL="58108" marR="58108" marT="0" marB="0"/>
                </a:tc>
                <a:tc>
                  <a:txBody>
                    <a:bodyPr/>
                    <a:lstStyle/>
                    <a:p>
                      <a:pPr algn="ctr">
                        <a:spcAft>
                          <a:spcPts val="0"/>
                        </a:spcAft>
                      </a:pPr>
                      <a:r>
                        <a:rPr lang="es-ES" sz="2300" dirty="0">
                          <a:effectLst/>
                        </a:rPr>
                        <a:t>1</a:t>
                      </a:r>
                      <a:endParaRPr lang="es-MX" sz="1300" dirty="0">
                        <a:effectLst/>
                        <a:latin typeface="Times New Roman" panose="02020603050405020304" pitchFamily="18" charset="0"/>
                        <a:ea typeface="Times New Roman" panose="02020603050405020304" pitchFamily="18" charset="0"/>
                      </a:endParaRPr>
                    </a:p>
                  </a:txBody>
                  <a:tcPr marL="58108" marR="58108" marT="0" marB="0"/>
                </a:tc>
                <a:tc>
                  <a:txBody>
                    <a:bodyPr/>
                    <a:lstStyle/>
                    <a:p>
                      <a:pPr algn="ctr">
                        <a:spcAft>
                          <a:spcPts val="0"/>
                        </a:spcAft>
                      </a:pPr>
                      <a:r>
                        <a:rPr lang="es-ES" sz="2300" dirty="0">
                          <a:effectLst/>
                        </a:rPr>
                        <a:t> </a:t>
                      </a:r>
                      <a:endParaRPr lang="es-MX" sz="1300" dirty="0">
                        <a:effectLst/>
                        <a:latin typeface="Times New Roman" panose="02020603050405020304" pitchFamily="18" charset="0"/>
                        <a:ea typeface="Times New Roman" panose="02020603050405020304" pitchFamily="18" charset="0"/>
                      </a:endParaRPr>
                    </a:p>
                  </a:txBody>
                  <a:tcPr marL="58108" marR="58108" marT="0" marB="0"/>
                </a:tc>
                <a:tc>
                  <a:txBody>
                    <a:bodyPr/>
                    <a:lstStyle/>
                    <a:p>
                      <a:pPr algn="ctr">
                        <a:spcAft>
                          <a:spcPts val="0"/>
                        </a:spcAft>
                      </a:pPr>
                      <a:r>
                        <a:rPr lang="es-ES" sz="2300" dirty="0">
                          <a:effectLst/>
                        </a:rPr>
                        <a:t> </a:t>
                      </a:r>
                      <a:endParaRPr lang="es-MX" sz="1300" dirty="0">
                        <a:effectLst/>
                        <a:latin typeface="Times New Roman" panose="02020603050405020304" pitchFamily="18" charset="0"/>
                        <a:ea typeface="Times New Roman" panose="02020603050405020304" pitchFamily="18" charset="0"/>
                      </a:endParaRPr>
                    </a:p>
                  </a:txBody>
                  <a:tcPr marL="58108" marR="58108" marT="0" marB="0"/>
                </a:tc>
                <a:tc>
                  <a:txBody>
                    <a:bodyPr/>
                    <a:lstStyle/>
                    <a:p>
                      <a:pPr algn="ctr">
                        <a:spcAft>
                          <a:spcPts val="0"/>
                        </a:spcAft>
                      </a:pPr>
                      <a:r>
                        <a:rPr lang="es-ES" sz="2300" dirty="0">
                          <a:effectLst/>
                        </a:rPr>
                        <a:t> </a:t>
                      </a:r>
                      <a:endParaRPr lang="es-MX" sz="1300" dirty="0">
                        <a:effectLst/>
                        <a:latin typeface="Times New Roman" panose="02020603050405020304" pitchFamily="18" charset="0"/>
                        <a:ea typeface="Times New Roman" panose="02020603050405020304" pitchFamily="18" charset="0"/>
                      </a:endParaRPr>
                    </a:p>
                  </a:txBody>
                  <a:tcPr marL="58108" marR="58108" marT="0" marB="0"/>
                </a:tc>
                <a:tc>
                  <a:txBody>
                    <a:bodyPr/>
                    <a:lstStyle/>
                    <a:p>
                      <a:pPr algn="ctr">
                        <a:spcAft>
                          <a:spcPts val="0"/>
                        </a:spcAft>
                      </a:pPr>
                      <a:r>
                        <a:rPr lang="es-ES" sz="2300" dirty="0">
                          <a:effectLst/>
                        </a:rPr>
                        <a:t> </a:t>
                      </a:r>
                      <a:endParaRPr lang="es-MX" sz="1300" dirty="0">
                        <a:effectLst/>
                        <a:latin typeface="Times New Roman" panose="02020603050405020304" pitchFamily="18" charset="0"/>
                        <a:ea typeface="Times New Roman" panose="02020603050405020304" pitchFamily="18" charset="0"/>
                      </a:endParaRPr>
                    </a:p>
                  </a:txBody>
                  <a:tcPr marL="58108" marR="58108" marT="0" marB="0"/>
                </a:tc>
                <a:tc>
                  <a:txBody>
                    <a:bodyPr/>
                    <a:lstStyle/>
                    <a:p>
                      <a:pPr algn="ctr">
                        <a:spcAft>
                          <a:spcPts val="0"/>
                        </a:spcAft>
                      </a:pPr>
                      <a:r>
                        <a:rPr lang="es-ES" sz="2300" dirty="0">
                          <a:effectLst/>
                        </a:rPr>
                        <a:t> </a:t>
                      </a:r>
                      <a:endParaRPr lang="es-MX" sz="1300" dirty="0">
                        <a:effectLst/>
                        <a:latin typeface="Times New Roman" panose="02020603050405020304" pitchFamily="18" charset="0"/>
                        <a:ea typeface="Times New Roman" panose="02020603050405020304" pitchFamily="18" charset="0"/>
                      </a:endParaRPr>
                    </a:p>
                  </a:txBody>
                  <a:tcPr marL="58108" marR="58108" marT="0" marB="0"/>
                </a:tc>
                <a:tc>
                  <a:txBody>
                    <a:bodyPr/>
                    <a:lstStyle/>
                    <a:p>
                      <a:pPr algn="ctr">
                        <a:spcAft>
                          <a:spcPts val="0"/>
                        </a:spcAft>
                      </a:pPr>
                      <a:r>
                        <a:rPr lang="es-ES" sz="2300" dirty="0">
                          <a:effectLst/>
                        </a:rPr>
                        <a:t>5</a:t>
                      </a:r>
                      <a:endParaRPr lang="es-MX" sz="1300" dirty="0">
                        <a:effectLst/>
                        <a:latin typeface="Times New Roman" panose="02020603050405020304" pitchFamily="18" charset="0"/>
                        <a:ea typeface="Times New Roman" panose="02020603050405020304" pitchFamily="18" charset="0"/>
                      </a:endParaRPr>
                    </a:p>
                  </a:txBody>
                  <a:tcPr marL="58108" marR="58108" marT="0" marB="0"/>
                </a:tc>
                <a:tc>
                  <a:txBody>
                    <a:bodyPr/>
                    <a:lstStyle/>
                    <a:p>
                      <a:pPr algn="ctr">
                        <a:spcAft>
                          <a:spcPts val="0"/>
                        </a:spcAft>
                      </a:pPr>
                      <a:r>
                        <a:rPr lang="es-ES" sz="2300" dirty="0">
                          <a:effectLst/>
                        </a:rPr>
                        <a:t>41</a:t>
                      </a:r>
                      <a:endParaRPr lang="es-MX" sz="1300" dirty="0">
                        <a:effectLst/>
                        <a:latin typeface="Times New Roman" panose="02020603050405020304" pitchFamily="18" charset="0"/>
                        <a:ea typeface="Times New Roman" panose="02020603050405020304" pitchFamily="18" charset="0"/>
                      </a:endParaRPr>
                    </a:p>
                  </a:txBody>
                  <a:tcPr marL="58108" marR="58108" marT="0" marB="0"/>
                </a:tc>
                <a:tc>
                  <a:txBody>
                    <a:bodyPr/>
                    <a:lstStyle/>
                    <a:p>
                      <a:pPr algn="ctr">
                        <a:spcAft>
                          <a:spcPts val="0"/>
                        </a:spcAft>
                      </a:pPr>
                      <a:r>
                        <a:rPr lang="es-ES" sz="2300" dirty="0">
                          <a:effectLst/>
                        </a:rPr>
                        <a:t>5</a:t>
                      </a:r>
                      <a:endParaRPr lang="es-MX" sz="1300" dirty="0">
                        <a:effectLst/>
                        <a:latin typeface="Times New Roman" panose="02020603050405020304" pitchFamily="18" charset="0"/>
                        <a:ea typeface="Times New Roman" panose="02020603050405020304" pitchFamily="18" charset="0"/>
                      </a:endParaRPr>
                    </a:p>
                  </a:txBody>
                  <a:tcPr marL="58108" marR="58108" marT="0" marB="0"/>
                </a:tc>
                <a:extLst>
                  <a:ext uri="{0D108BD9-81ED-4DB2-BD59-A6C34878D82A}">
                    <a16:rowId xmlns:a16="http://schemas.microsoft.com/office/drawing/2014/main" xmlns="" val="412561633"/>
                  </a:ext>
                </a:extLst>
              </a:tr>
              <a:tr h="754258">
                <a:tc>
                  <a:txBody>
                    <a:bodyPr/>
                    <a:lstStyle/>
                    <a:p>
                      <a:pPr algn="ctr">
                        <a:spcAft>
                          <a:spcPts val="0"/>
                        </a:spcAft>
                      </a:pPr>
                      <a:r>
                        <a:rPr lang="es-ES" sz="2300" dirty="0">
                          <a:effectLst/>
                        </a:rPr>
                        <a:t>2</a:t>
                      </a:r>
                      <a:endParaRPr lang="es-MX" sz="1300" dirty="0">
                        <a:effectLst/>
                        <a:latin typeface="Times New Roman" panose="02020603050405020304" pitchFamily="18" charset="0"/>
                        <a:ea typeface="Times New Roman" panose="02020603050405020304" pitchFamily="18" charset="0"/>
                      </a:endParaRPr>
                    </a:p>
                  </a:txBody>
                  <a:tcPr marL="58108" marR="58108" marT="0" marB="0"/>
                </a:tc>
                <a:tc>
                  <a:txBody>
                    <a:bodyPr/>
                    <a:lstStyle/>
                    <a:p>
                      <a:pPr>
                        <a:spcAft>
                          <a:spcPts val="0"/>
                        </a:spcAft>
                      </a:pPr>
                      <a:r>
                        <a:rPr lang="es-ES" sz="2300" dirty="0">
                          <a:effectLst/>
                        </a:rPr>
                        <a:t>Tabaquera</a:t>
                      </a:r>
                      <a:endParaRPr lang="es-MX" sz="1300" dirty="0">
                        <a:effectLst/>
                        <a:latin typeface="Times New Roman" panose="02020603050405020304" pitchFamily="18" charset="0"/>
                        <a:ea typeface="Times New Roman" panose="02020603050405020304" pitchFamily="18" charset="0"/>
                      </a:endParaRPr>
                    </a:p>
                  </a:txBody>
                  <a:tcPr marL="58108" marR="58108" marT="0" marB="0"/>
                </a:tc>
                <a:tc>
                  <a:txBody>
                    <a:bodyPr/>
                    <a:lstStyle/>
                    <a:p>
                      <a:pPr algn="ctr">
                        <a:spcAft>
                          <a:spcPts val="0"/>
                        </a:spcAft>
                      </a:pPr>
                      <a:r>
                        <a:rPr lang="es-ES" sz="2300" dirty="0">
                          <a:effectLst/>
                        </a:rPr>
                        <a:t>5</a:t>
                      </a:r>
                      <a:endParaRPr lang="es-MX" sz="1300" dirty="0">
                        <a:effectLst/>
                        <a:latin typeface="Times New Roman" panose="02020603050405020304" pitchFamily="18" charset="0"/>
                        <a:ea typeface="Times New Roman" panose="02020603050405020304" pitchFamily="18" charset="0"/>
                      </a:endParaRPr>
                    </a:p>
                  </a:txBody>
                  <a:tcPr marL="58108" marR="58108" marT="0" marB="0"/>
                </a:tc>
                <a:tc>
                  <a:txBody>
                    <a:bodyPr/>
                    <a:lstStyle/>
                    <a:p>
                      <a:pPr algn="ctr">
                        <a:spcAft>
                          <a:spcPts val="0"/>
                        </a:spcAft>
                      </a:pPr>
                      <a:r>
                        <a:rPr lang="es-ES" sz="2300" dirty="0">
                          <a:effectLst/>
                        </a:rPr>
                        <a:t>6</a:t>
                      </a:r>
                      <a:endParaRPr lang="es-MX" sz="1300" dirty="0">
                        <a:effectLst/>
                        <a:latin typeface="Times New Roman" panose="02020603050405020304" pitchFamily="18" charset="0"/>
                        <a:ea typeface="Times New Roman" panose="02020603050405020304" pitchFamily="18" charset="0"/>
                      </a:endParaRPr>
                    </a:p>
                  </a:txBody>
                  <a:tcPr marL="58108" marR="58108" marT="0" marB="0"/>
                </a:tc>
                <a:tc>
                  <a:txBody>
                    <a:bodyPr/>
                    <a:lstStyle/>
                    <a:p>
                      <a:pPr algn="ctr">
                        <a:spcAft>
                          <a:spcPts val="0"/>
                        </a:spcAft>
                      </a:pPr>
                      <a:r>
                        <a:rPr lang="es-ES" sz="2300" dirty="0">
                          <a:effectLst/>
                        </a:rPr>
                        <a:t>8</a:t>
                      </a:r>
                      <a:endParaRPr lang="es-MX" sz="1300" dirty="0">
                        <a:effectLst/>
                        <a:latin typeface="Times New Roman" panose="02020603050405020304" pitchFamily="18" charset="0"/>
                        <a:ea typeface="Times New Roman" panose="02020603050405020304" pitchFamily="18" charset="0"/>
                      </a:endParaRPr>
                    </a:p>
                  </a:txBody>
                  <a:tcPr marL="58108" marR="58108" marT="0" marB="0"/>
                </a:tc>
                <a:tc>
                  <a:txBody>
                    <a:bodyPr/>
                    <a:lstStyle/>
                    <a:p>
                      <a:pPr algn="ctr">
                        <a:spcAft>
                          <a:spcPts val="0"/>
                        </a:spcAft>
                      </a:pPr>
                      <a:r>
                        <a:rPr lang="es-ES" sz="2300" dirty="0">
                          <a:effectLst/>
                        </a:rPr>
                        <a:t>14</a:t>
                      </a:r>
                      <a:endParaRPr lang="es-MX" sz="1300" dirty="0">
                        <a:effectLst/>
                        <a:latin typeface="Times New Roman" panose="02020603050405020304" pitchFamily="18" charset="0"/>
                        <a:ea typeface="Times New Roman" panose="02020603050405020304" pitchFamily="18" charset="0"/>
                      </a:endParaRPr>
                    </a:p>
                  </a:txBody>
                  <a:tcPr marL="58108" marR="58108" marT="0" marB="0"/>
                </a:tc>
                <a:tc>
                  <a:txBody>
                    <a:bodyPr/>
                    <a:lstStyle/>
                    <a:p>
                      <a:pPr algn="ctr">
                        <a:spcAft>
                          <a:spcPts val="0"/>
                        </a:spcAft>
                      </a:pPr>
                      <a:r>
                        <a:rPr lang="es-ES" sz="2300" dirty="0">
                          <a:effectLst/>
                        </a:rPr>
                        <a:t>3</a:t>
                      </a:r>
                      <a:endParaRPr lang="es-MX" sz="1300" dirty="0">
                        <a:effectLst/>
                        <a:latin typeface="Times New Roman" panose="02020603050405020304" pitchFamily="18" charset="0"/>
                        <a:ea typeface="Times New Roman" panose="02020603050405020304" pitchFamily="18" charset="0"/>
                      </a:endParaRPr>
                    </a:p>
                  </a:txBody>
                  <a:tcPr marL="58108" marR="58108" marT="0" marB="0"/>
                </a:tc>
                <a:tc>
                  <a:txBody>
                    <a:bodyPr/>
                    <a:lstStyle/>
                    <a:p>
                      <a:pPr algn="ctr">
                        <a:spcAft>
                          <a:spcPts val="0"/>
                        </a:spcAft>
                      </a:pPr>
                      <a:r>
                        <a:rPr lang="es-ES" sz="2300" dirty="0">
                          <a:effectLst/>
                        </a:rPr>
                        <a:t>6</a:t>
                      </a:r>
                      <a:endParaRPr lang="es-MX" sz="1300" dirty="0">
                        <a:effectLst/>
                        <a:latin typeface="Times New Roman" panose="02020603050405020304" pitchFamily="18" charset="0"/>
                        <a:ea typeface="Times New Roman" panose="02020603050405020304" pitchFamily="18" charset="0"/>
                      </a:endParaRPr>
                    </a:p>
                  </a:txBody>
                  <a:tcPr marL="58108" marR="58108" marT="0" marB="0"/>
                </a:tc>
                <a:tc>
                  <a:txBody>
                    <a:bodyPr/>
                    <a:lstStyle/>
                    <a:p>
                      <a:pPr algn="ctr">
                        <a:spcAft>
                          <a:spcPts val="0"/>
                        </a:spcAft>
                      </a:pPr>
                      <a:r>
                        <a:rPr lang="es-ES" sz="2300" dirty="0">
                          <a:effectLst/>
                        </a:rPr>
                        <a:t>16</a:t>
                      </a:r>
                      <a:endParaRPr lang="es-MX" sz="1300" dirty="0">
                        <a:effectLst/>
                        <a:latin typeface="Times New Roman" panose="02020603050405020304" pitchFamily="18" charset="0"/>
                        <a:ea typeface="Times New Roman" panose="02020603050405020304" pitchFamily="18" charset="0"/>
                      </a:endParaRPr>
                    </a:p>
                  </a:txBody>
                  <a:tcPr marL="58108" marR="58108" marT="0" marB="0"/>
                </a:tc>
                <a:tc>
                  <a:txBody>
                    <a:bodyPr/>
                    <a:lstStyle/>
                    <a:p>
                      <a:pPr algn="ctr">
                        <a:spcAft>
                          <a:spcPts val="0"/>
                        </a:spcAft>
                      </a:pPr>
                      <a:r>
                        <a:rPr lang="es-ES" sz="2300" dirty="0">
                          <a:effectLst/>
                        </a:rPr>
                        <a:t>8</a:t>
                      </a:r>
                      <a:endParaRPr lang="es-MX" sz="1300" dirty="0">
                        <a:effectLst/>
                        <a:latin typeface="Times New Roman" panose="02020603050405020304" pitchFamily="18" charset="0"/>
                        <a:ea typeface="Times New Roman" panose="02020603050405020304" pitchFamily="18" charset="0"/>
                      </a:endParaRPr>
                    </a:p>
                  </a:txBody>
                  <a:tcPr marL="58108" marR="58108" marT="0" marB="0"/>
                </a:tc>
                <a:tc>
                  <a:txBody>
                    <a:bodyPr/>
                    <a:lstStyle/>
                    <a:p>
                      <a:pPr algn="ctr">
                        <a:spcAft>
                          <a:spcPts val="0"/>
                        </a:spcAft>
                      </a:pPr>
                      <a:r>
                        <a:rPr lang="es-ES" sz="2300" dirty="0">
                          <a:effectLst/>
                        </a:rPr>
                        <a:t>8</a:t>
                      </a:r>
                      <a:endParaRPr lang="es-MX" sz="1300" dirty="0">
                        <a:effectLst/>
                        <a:latin typeface="Times New Roman" panose="02020603050405020304" pitchFamily="18" charset="0"/>
                        <a:ea typeface="Times New Roman" panose="02020603050405020304" pitchFamily="18" charset="0"/>
                      </a:endParaRPr>
                    </a:p>
                  </a:txBody>
                  <a:tcPr marL="58108" marR="58108" marT="0" marB="0"/>
                </a:tc>
                <a:tc>
                  <a:txBody>
                    <a:bodyPr/>
                    <a:lstStyle/>
                    <a:p>
                      <a:pPr algn="ctr">
                        <a:spcAft>
                          <a:spcPts val="0"/>
                        </a:spcAft>
                      </a:pPr>
                      <a:r>
                        <a:rPr lang="es-ES" sz="2300" dirty="0">
                          <a:effectLst/>
                        </a:rPr>
                        <a:t>12</a:t>
                      </a:r>
                      <a:endParaRPr lang="es-MX" sz="1300" dirty="0">
                        <a:effectLst/>
                        <a:latin typeface="Times New Roman" panose="02020603050405020304" pitchFamily="18" charset="0"/>
                        <a:ea typeface="Times New Roman" panose="02020603050405020304" pitchFamily="18" charset="0"/>
                      </a:endParaRPr>
                    </a:p>
                  </a:txBody>
                  <a:tcPr marL="58108" marR="58108" marT="0" marB="0"/>
                </a:tc>
                <a:tc>
                  <a:txBody>
                    <a:bodyPr/>
                    <a:lstStyle/>
                    <a:p>
                      <a:pPr algn="ctr">
                        <a:spcAft>
                          <a:spcPts val="0"/>
                        </a:spcAft>
                      </a:pPr>
                      <a:r>
                        <a:rPr lang="es-ES" sz="2300" dirty="0">
                          <a:effectLst/>
                        </a:rPr>
                        <a:t>13</a:t>
                      </a:r>
                      <a:endParaRPr lang="es-MX" sz="1300" dirty="0">
                        <a:effectLst/>
                        <a:latin typeface="Times New Roman" panose="02020603050405020304" pitchFamily="18" charset="0"/>
                        <a:ea typeface="Times New Roman" panose="02020603050405020304" pitchFamily="18" charset="0"/>
                      </a:endParaRPr>
                    </a:p>
                  </a:txBody>
                  <a:tcPr marL="58108" marR="58108" marT="0" marB="0"/>
                </a:tc>
                <a:tc>
                  <a:txBody>
                    <a:bodyPr/>
                    <a:lstStyle/>
                    <a:p>
                      <a:pPr algn="ctr">
                        <a:spcAft>
                          <a:spcPts val="0"/>
                        </a:spcAft>
                      </a:pPr>
                      <a:r>
                        <a:rPr lang="es-ES" sz="2300" dirty="0">
                          <a:effectLst/>
                        </a:rPr>
                        <a:t>13</a:t>
                      </a:r>
                      <a:endParaRPr lang="es-MX" sz="1300" dirty="0">
                        <a:effectLst/>
                        <a:latin typeface="Times New Roman" panose="02020603050405020304" pitchFamily="18" charset="0"/>
                        <a:ea typeface="Times New Roman" panose="02020603050405020304" pitchFamily="18" charset="0"/>
                      </a:endParaRPr>
                    </a:p>
                  </a:txBody>
                  <a:tcPr marL="58108" marR="58108" marT="0" marB="0"/>
                </a:tc>
                <a:tc>
                  <a:txBody>
                    <a:bodyPr/>
                    <a:lstStyle/>
                    <a:p>
                      <a:pPr algn="ctr">
                        <a:spcAft>
                          <a:spcPts val="0"/>
                        </a:spcAft>
                      </a:pPr>
                      <a:r>
                        <a:rPr lang="es-ES" sz="2300" dirty="0">
                          <a:effectLst/>
                        </a:rPr>
                        <a:t>112</a:t>
                      </a:r>
                      <a:endParaRPr lang="es-MX" sz="1300" dirty="0">
                        <a:effectLst/>
                        <a:latin typeface="Times New Roman" panose="02020603050405020304" pitchFamily="18" charset="0"/>
                        <a:ea typeface="Times New Roman" panose="02020603050405020304" pitchFamily="18" charset="0"/>
                      </a:endParaRPr>
                    </a:p>
                  </a:txBody>
                  <a:tcPr marL="58108" marR="58108" marT="0" marB="0"/>
                </a:tc>
                <a:tc>
                  <a:txBody>
                    <a:bodyPr/>
                    <a:lstStyle/>
                    <a:p>
                      <a:pPr algn="ctr">
                        <a:spcAft>
                          <a:spcPts val="0"/>
                        </a:spcAft>
                      </a:pPr>
                      <a:r>
                        <a:rPr lang="es-ES" sz="2300" dirty="0">
                          <a:effectLst/>
                        </a:rPr>
                        <a:t>12</a:t>
                      </a:r>
                      <a:endParaRPr lang="es-MX" sz="1300" dirty="0">
                        <a:effectLst/>
                        <a:latin typeface="Times New Roman" panose="02020603050405020304" pitchFamily="18" charset="0"/>
                        <a:ea typeface="Times New Roman" panose="02020603050405020304" pitchFamily="18" charset="0"/>
                      </a:endParaRPr>
                    </a:p>
                  </a:txBody>
                  <a:tcPr marL="58108" marR="58108" marT="0" marB="0"/>
                </a:tc>
                <a:extLst>
                  <a:ext uri="{0D108BD9-81ED-4DB2-BD59-A6C34878D82A}">
                    <a16:rowId xmlns:a16="http://schemas.microsoft.com/office/drawing/2014/main" xmlns="" val="2588091472"/>
                  </a:ext>
                </a:extLst>
              </a:tr>
            </a:tbl>
          </a:graphicData>
        </a:graphic>
      </p:graphicFrame>
    </p:spTree>
    <p:extLst>
      <p:ext uri="{BB962C8B-B14F-4D97-AF65-F5344CB8AC3E}">
        <p14:creationId xmlns:p14="http://schemas.microsoft.com/office/powerpoint/2010/main" val="42292796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007581" y="2359127"/>
            <a:ext cx="8643001" cy="923330"/>
          </a:xfrm>
          <a:prstGeom prst="rect">
            <a:avLst/>
          </a:prstGeom>
          <a:noFill/>
        </p:spPr>
        <p:txBody>
          <a:bodyPr wrap="square" rtlCol="0">
            <a:spAutoFit/>
          </a:bodyPr>
          <a:lstStyle/>
          <a:p>
            <a:r>
              <a:rPr lang="es-MX" sz="5400" b="1" dirty="0">
                <a:solidFill>
                  <a:schemeClr val="bg1">
                    <a:lumMod val="50000"/>
                  </a:schemeClr>
                </a:solidFill>
              </a:rPr>
              <a:t>Los bandidos de Río Frío</a:t>
            </a:r>
          </a:p>
        </p:txBody>
      </p:sp>
    </p:spTree>
    <p:extLst>
      <p:ext uri="{BB962C8B-B14F-4D97-AF65-F5344CB8AC3E}">
        <p14:creationId xmlns:p14="http://schemas.microsoft.com/office/powerpoint/2010/main" val="5631280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190504" y="2397529"/>
            <a:ext cx="9728507" cy="1200329"/>
          </a:xfrm>
          <a:prstGeom prst="rect">
            <a:avLst/>
          </a:prstGeom>
          <a:noFill/>
        </p:spPr>
        <p:style>
          <a:lnRef idx="3">
            <a:schemeClr val="lt1"/>
          </a:lnRef>
          <a:fillRef idx="1">
            <a:schemeClr val="dk1"/>
          </a:fillRef>
          <a:effectRef idx="1">
            <a:schemeClr val="dk1"/>
          </a:effectRef>
          <a:fontRef idx="minor">
            <a:schemeClr val="lt1"/>
          </a:fontRef>
        </p:style>
        <p:txBody>
          <a:bodyPr wrap="square" rtlCol="0">
            <a:spAutoFit/>
          </a:bodyPr>
          <a:lstStyle/>
          <a:p>
            <a:r>
              <a:rPr lang="es-MX" sz="6600" b="1" dirty="0">
                <a:ln w="9525">
                  <a:solidFill>
                    <a:schemeClr val="bg1"/>
                  </a:solidFill>
                  <a:prstDash val="solid"/>
                </a:ln>
                <a:solidFill>
                  <a:schemeClr val="accent3">
                    <a:lumMod val="75000"/>
                  </a:schemeClr>
                </a:solidFill>
                <a:effectLst>
                  <a:outerShdw blurRad="12700" dist="38100" dir="2700000" algn="tl" rotWithShape="0">
                    <a:schemeClr val="accent5">
                      <a:lumMod val="60000"/>
                      <a:lumOff val="40000"/>
                    </a:schemeClr>
                  </a:outerShdw>
                </a:effectLst>
              </a:rPr>
              <a:t>1.3. El cuerpo </a:t>
            </a:r>
            <a:r>
              <a:rPr lang="es-MX" sz="7200" b="1" dirty="0">
                <a:ln w="9525">
                  <a:solidFill>
                    <a:schemeClr val="bg1"/>
                  </a:solidFill>
                  <a:prstDash val="solid"/>
                </a:ln>
                <a:solidFill>
                  <a:schemeClr val="accent3">
                    <a:lumMod val="75000"/>
                  </a:schemeClr>
                </a:solidFill>
                <a:effectLst>
                  <a:outerShdw blurRad="12700" dist="38100" dir="2700000" algn="tl" rotWithShape="0">
                    <a:schemeClr val="accent5">
                      <a:lumMod val="60000"/>
                      <a:lumOff val="40000"/>
                    </a:schemeClr>
                  </a:outerShdw>
                </a:effectLst>
                <a:hlinkClick r:id="rId2" action="ppaction://hlinkfile"/>
              </a:rPr>
              <a:t>humano</a:t>
            </a:r>
            <a:endParaRPr lang="es-MX" sz="7200" b="1" dirty="0">
              <a:ln w="9525">
                <a:solidFill>
                  <a:schemeClr val="bg1"/>
                </a:solidFill>
                <a:prstDash val="solid"/>
              </a:ln>
              <a:solidFill>
                <a:schemeClr val="accent3">
                  <a:lumMod val="75000"/>
                </a:schemeClr>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12665694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366612" y="2374906"/>
            <a:ext cx="9252726" cy="1754326"/>
          </a:xfrm>
          <a:prstGeom prst="rect">
            <a:avLst/>
          </a:prstGeom>
          <a:noFill/>
        </p:spPr>
        <p:txBody>
          <a:bodyPr wrap="none" lIns="91440" tIns="45720" rIns="91440" bIns="45720">
            <a:spAutoFit/>
          </a:bodyPr>
          <a:lstStyle/>
          <a:p>
            <a:pPr algn="ctr"/>
            <a:r>
              <a:rPr lang="es-ES" sz="5400" dirty="0">
                <a:ln w="0"/>
                <a:gradFill>
                  <a:gsLst>
                    <a:gs pos="21000">
                      <a:srgbClr val="53575C"/>
                    </a:gs>
                    <a:gs pos="88000">
                      <a:srgbClr val="C5C7CA"/>
                    </a:gs>
                  </a:gsLst>
                  <a:lin ang="5400000"/>
                </a:gradFill>
              </a:rPr>
              <a:t>1.4. LÉXICO PANHISPÁNICO</a:t>
            </a:r>
          </a:p>
          <a:p>
            <a:pPr algn="ctr"/>
            <a:r>
              <a:rPr lang="es-ES" sz="5400" dirty="0">
                <a:ln w="0"/>
                <a:gradFill>
                  <a:gsLst>
                    <a:gs pos="21000">
                      <a:srgbClr val="53575C"/>
                    </a:gs>
                    <a:gs pos="88000">
                      <a:srgbClr val="C5C7CA"/>
                    </a:gs>
                  </a:gsLst>
                  <a:lin ang="5400000"/>
                </a:gradFill>
              </a:rPr>
              <a:t>DE LA NATURALEZA  </a:t>
            </a:r>
            <a:endParaRPr lang="es-ES" sz="5400" b="0" cap="none" spc="0" dirty="0">
              <a:ln w="0"/>
              <a:gradFill>
                <a:gsLst>
                  <a:gs pos="21000">
                    <a:srgbClr val="53575C"/>
                  </a:gs>
                  <a:gs pos="88000">
                    <a:srgbClr val="C5C7CA"/>
                  </a:gs>
                </a:gsLst>
                <a:lin ang="5400000"/>
              </a:gradFill>
              <a:effectLst/>
            </a:endParaRPr>
          </a:p>
        </p:txBody>
      </p:sp>
    </p:spTree>
    <p:extLst>
      <p:ext uri="{BB962C8B-B14F-4D97-AF65-F5344CB8AC3E}">
        <p14:creationId xmlns:p14="http://schemas.microsoft.com/office/powerpoint/2010/main" val="29413154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1215" y="296214"/>
            <a:ext cx="9799624" cy="811369"/>
          </a:xfrm>
        </p:spPr>
        <p:txBody>
          <a:bodyPr/>
          <a:lstStyle/>
          <a:p>
            <a:r>
              <a:rPr lang="es-MX" dirty="0">
                <a:latin typeface="Arial" pitchFamily="34" charset="0"/>
                <a:cs typeface="Arial" pitchFamily="34" charset="0"/>
              </a:rPr>
              <a:t>CUADRO DESCRIPTIVO</a:t>
            </a: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1206523956"/>
              </p:ext>
            </p:extLst>
          </p:nvPr>
        </p:nvGraphicFramePr>
        <p:xfrm>
          <a:off x="528036" y="1340768"/>
          <a:ext cx="11165983" cy="5150183"/>
        </p:xfrm>
        <a:graphic>
          <a:graphicData uri="http://schemas.openxmlformats.org/drawingml/2006/table">
            <a:tbl>
              <a:tblPr>
                <a:tableStyleId>{69CF1AB2-1976-4502-BF36-3FF5EA218861}</a:tableStyleId>
              </a:tblPr>
              <a:tblGrid>
                <a:gridCol w="723466">
                  <a:extLst>
                    <a:ext uri="{9D8B030D-6E8A-4147-A177-3AD203B41FA5}">
                      <a16:colId xmlns:a16="http://schemas.microsoft.com/office/drawing/2014/main" xmlns="" val="20000"/>
                    </a:ext>
                  </a:extLst>
                </a:gridCol>
                <a:gridCol w="1638042">
                  <a:extLst>
                    <a:ext uri="{9D8B030D-6E8A-4147-A177-3AD203B41FA5}">
                      <a16:colId xmlns:a16="http://schemas.microsoft.com/office/drawing/2014/main" xmlns="" val="20001"/>
                    </a:ext>
                  </a:extLst>
                </a:gridCol>
                <a:gridCol w="518713">
                  <a:extLst>
                    <a:ext uri="{9D8B030D-6E8A-4147-A177-3AD203B41FA5}">
                      <a16:colId xmlns:a16="http://schemas.microsoft.com/office/drawing/2014/main" xmlns="" val="20002"/>
                    </a:ext>
                  </a:extLst>
                </a:gridCol>
                <a:gridCol w="518713">
                  <a:extLst>
                    <a:ext uri="{9D8B030D-6E8A-4147-A177-3AD203B41FA5}">
                      <a16:colId xmlns:a16="http://schemas.microsoft.com/office/drawing/2014/main" xmlns="" val="20003"/>
                    </a:ext>
                  </a:extLst>
                </a:gridCol>
                <a:gridCol w="491413">
                  <a:extLst>
                    <a:ext uri="{9D8B030D-6E8A-4147-A177-3AD203B41FA5}">
                      <a16:colId xmlns:a16="http://schemas.microsoft.com/office/drawing/2014/main" xmlns="" val="20004"/>
                    </a:ext>
                  </a:extLst>
                </a:gridCol>
                <a:gridCol w="532364">
                  <a:extLst>
                    <a:ext uri="{9D8B030D-6E8A-4147-A177-3AD203B41FA5}">
                      <a16:colId xmlns:a16="http://schemas.microsoft.com/office/drawing/2014/main" xmlns="" val="20005"/>
                    </a:ext>
                  </a:extLst>
                </a:gridCol>
                <a:gridCol w="600615">
                  <a:extLst>
                    <a:ext uri="{9D8B030D-6E8A-4147-A177-3AD203B41FA5}">
                      <a16:colId xmlns:a16="http://schemas.microsoft.com/office/drawing/2014/main" xmlns="" val="20006"/>
                    </a:ext>
                  </a:extLst>
                </a:gridCol>
                <a:gridCol w="504777">
                  <a:extLst>
                    <a:ext uri="{9D8B030D-6E8A-4147-A177-3AD203B41FA5}">
                      <a16:colId xmlns:a16="http://schemas.microsoft.com/office/drawing/2014/main" xmlns="" val="20007"/>
                    </a:ext>
                  </a:extLst>
                </a:gridCol>
                <a:gridCol w="452107">
                  <a:extLst>
                    <a:ext uri="{9D8B030D-6E8A-4147-A177-3AD203B41FA5}">
                      <a16:colId xmlns:a16="http://schemas.microsoft.com/office/drawing/2014/main" xmlns="" val="20008"/>
                    </a:ext>
                  </a:extLst>
                </a:gridCol>
                <a:gridCol w="452107">
                  <a:extLst>
                    <a:ext uri="{9D8B030D-6E8A-4147-A177-3AD203B41FA5}">
                      <a16:colId xmlns:a16="http://schemas.microsoft.com/office/drawing/2014/main" xmlns="" val="20009"/>
                    </a:ext>
                  </a:extLst>
                </a:gridCol>
                <a:gridCol w="452107">
                  <a:extLst>
                    <a:ext uri="{9D8B030D-6E8A-4147-A177-3AD203B41FA5}">
                      <a16:colId xmlns:a16="http://schemas.microsoft.com/office/drawing/2014/main" xmlns="" val="20010"/>
                    </a:ext>
                  </a:extLst>
                </a:gridCol>
                <a:gridCol w="611246">
                  <a:extLst>
                    <a:ext uri="{9D8B030D-6E8A-4147-A177-3AD203B41FA5}">
                      <a16:colId xmlns:a16="http://schemas.microsoft.com/office/drawing/2014/main" xmlns="" val="20011"/>
                    </a:ext>
                  </a:extLst>
                </a:gridCol>
                <a:gridCol w="537531">
                  <a:extLst>
                    <a:ext uri="{9D8B030D-6E8A-4147-A177-3AD203B41FA5}">
                      <a16:colId xmlns:a16="http://schemas.microsoft.com/office/drawing/2014/main" xmlns="" val="20012"/>
                    </a:ext>
                  </a:extLst>
                </a:gridCol>
                <a:gridCol w="452107">
                  <a:extLst>
                    <a:ext uri="{9D8B030D-6E8A-4147-A177-3AD203B41FA5}">
                      <a16:colId xmlns:a16="http://schemas.microsoft.com/office/drawing/2014/main" xmlns="" val="20013"/>
                    </a:ext>
                  </a:extLst>
                </a:gridCol>
                <a:gridCol w="452107">
                  <a:extLst>
                    <a:ext uri="{9D8B030D-6E8A-4147-A177-3AD203B41FA5}">
                      <a16:colId xmlns:a16="http://schemas.microsoft.com/office/drawing/2014/main" xmlns="" val="20014"/>
                    </a:ext>
                  </a:extLst>
                </a:gridCol>
                <a:gridCol w="438171">
                  <a:extLst>
                    <a:ext uri="{9D8B030D-6E8A-4147-A177-3AD203B41FA5}">
                      <a16:colId xmlns:a16="http://schemas.microsoft.com/office/drawing/2014/main" xmlns="" val="20015"/>
                    </a:ext>
                  </a:extLst>
                </a:gridCol>
                <a:gridCol w="984718">
                  <a:extLst>
                    <a:ext uri="{9D8B030D-6E8A-4147-A177-3AD203B41FA5}">
                      <a16:colId xmlns:a16="http://schemas.microsoft.com/office/drawing/2014/main" xmlns="" val="20016"/>
                    </a:ext>
                  </a:extLst>
                </a:gridCol>
                <a:gridCol w="805679">
                  <a:extLst>
                    <a:ext uri="{9D8B030D-6E8A-4147-A177-3AD203B41FA5}">
                      <a16:colId xmlns:a16="http://schemas.microsoft.com/office/drawing/2014/main" xmlns="" val="20017"/>
                    </a:ext>
                  </a:extLst>
                </a:gridCol>
              </a:tblGrid>
              <a:tr h="432365">
                <a:tc rowSpan="3">
                  <a:txBody>
                    <a:bodyPr/>
                    <a:lstStyle/>
                    <a:p>
                      <a:pPr algn="ctr">
                        <a:lnSpc>
                          <a:spcPct val="107000"/>
                        </a:lnSpc>
                        <a:spcAft>
                          <a:spcPts val="0"/>
                        </a:spcAft>
                      </a:pPr>
                      <a:r>
                        <a:rPr lang="es-ES" sz="1400" dirty="0">
                          <a:effectLst/>
                        </a:rPr>
                        <a:t>214</a:t>
                      </a:r>
                      <a:endParaRPr lang="es-MX" sz="1400" dirty="0">
                        <a:effectLst/>
                        <a:latin typeface="Arial" pitchFamily="34" charset="0"/>
                        <a:ea typeface="Times New Roman" panose="02020603050405020304" pitchFamily="18" charset="0"/>
                        <a:cs typeface="Arial" pitchFamily="34" charset="0"/>
                      </a:endParaRPr>
                    </a:p>
                  </a:txBody>
                  <a:tcPr marL="44450" marR="44450" marT="0" marB="0" anchor="ctr"/>
                </a:tc>
                <a:tc>
                  <a:txBody>
                    <a:bodyPr/>
                    <a:lstStyle/>
                    <a:p>
                      <a:pPr algn="ctr">
                        <a:lnSpc>
                          <a:spcPct val="107000"/>
                        </a:lnSpc>
                        <a:spcAft>
                          <a:spcPts val="0"/>
                        </a:spcAft>
                      </a:pPr>
                      <a:r>
                        <a:rPr lang="es-ES" sz="1400" dirty="0">
                          <a:effectLst/>
                        </a:rPr>
                        <a:t>543</a:t>
                      </a:r>
                      <a:endParaRPr lang="es-MX" sz="1400" dirty="0">
                        <a:effectLst/>
                        <a:latin typeface="Arial" pitchFamily="34" charset="0"/>
                        <a:ea typeface="Times New Roman" panose="02020603050405020304" pitchFamily="18" charset="0"/>
                        <a:cs typeface="Arial" pitchFamily="34" charset="0"/>
                      </a:endParaRPr>
                    </a:p>
                  </a:txBody>
                  <a:tcPr marL="44450" marR="44450" marT="0" marB="0"/>
                </a:tc>
                <a:tc gridSpan="16">
                  <a:txBody>
                    <a:bodyPr/>
                    <a:lstStyle/>
                    <a:p>
                      <a:pPr algn="ctr">
                        <a:lnSpc>
                          <a:spcPct val="107000"/>
                        </a:lnSpc>
                        <a:spcAft>
                          <a:spcPts val="0"/>
                        </a:spcAft>
                      </a:pPr>
                      <a:r>
                        <a:rPr lang="es-ES" sz="2400" dirty="0">
                          <a:effectLst/>
                        </a:rPr>
                        <a:t>AGUACATE</a:t>
                      </a:r>
                      <a:endParaRPr lang="es-MX" sz="2400" dirty="0">
                        <a:effectLst/>
                        <a:latin typeface="Arial" pitchFamily="34" charset="0"/>
                        <a:ea typeface="Times New Roman" panose="02020603050405020304" pitchFamily="18" charset="0"/>
                        <a:cs typeface="Arial" pitchFamily="34" charset="0"/>
                      </a:endParaRPr>
                    </a:p>
                  </a:txBody>
                  <a:tcPr marL="44450" marR="44450" marT="0" marB="0"/>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xmlns="" val="10000"/>
                  </a:ext>
                </a:extLst>
              </a:tr>
              <a:tr h="500514">
                <a:tc vMerge="1">
                  <a:txBody>
                    <a:bodyPr/>
                    <a:lstStyle/>
                    <a:p>
                      <a:endParaRPr lang="es-MX"/>
                    </a:p>
                  </a:txBody>
                  <a:tcPr/>
                </a:tc>
                <a:tc rowSpan="2">
                  <a:txBody>
                    <a:bodyPr/>
                    <a:lstStyle/>
                    <a:p>
                      <a:pPr algn="ctr">
                        <a:lnSpc>
                          <a:spcPct val="107000"/>
                        </a:lnSpc>
                        <a:spcAft>
                          <a:spcPts val="0"/>
                        </a:spcAft>
                      </a:pPr>
                      <a:r>
                        <a:rPr lang="es-ES" sz="1300" dirty="0">
                          <a:effectLst/>
                        </a:rPr>
                        <a:t>RESPUESTAS</a:t>
                      </a:r>
                      <a:endParaRPr lang="es-MX" sz="1300" dirty="0">
                        <a:effectLst/>
                      </a:endParaRPr>
                    </a:p>
                    <a:p>
                      <a:pPr algn="ctr">
                        <a:lnSpc>
                          <a:spcPct val="107000"/>
                        </a:lnSpc>
                        <a:spcAft>
                          <a:spcPts val="0"/>
                        </a:spcAft>
                      </a:pPr>
                      <a:r>
                        <a:rPr lang="es-ES" sz="1100" dirty="0">
                          <a:effectLst/>
                        </a:rPr>
                        <a:t> </a:t>
                      </a:r>
                      <a:endParaRPr lang="es-MX" sz="1000" dirty="0">
                        <a:effectLst/>
                        <a:latin typeface="Arial" pitchFamily="34" charset="0"/>
                        <a:ea typeface="Times New Roman" panose="02020603050405020304" pitchFamily="18" charset="0"/>
                        <a:cs typeface="Arial" pitchFamily="34" charset="0"/>
                      </a:endParaRPr>
                    </a:p>
                  </a:txBody>
                  <a:tcPr marL="44450" marR="44450" marT="0" marB="0" anchor="ctr"/>
                </a:tc>
                <a:tc rowSpan="2">
                  <a:txBody>
                    <a:bodyPr/>
                    <a:lstStyle/>
                    <a:p>
                      <a:pPr algn="ctr">
                        <a:lnSpc>
                          <a:spcPct val="107000"/>
                        </a:lnSpc>
                        <a:spcAft>
                          <a:spcPts val="0"/>
                        </a:spcAft>
                      </a:pPr>
                      <a:r>
                        <a:rPr lang="es-ES" sz="1000" dirty="0">
                          <a:effectLst/>
                        </a:rPr>
                        <a:t>Md (16)</a:t>
                      </a:r>
                      <a:endParaRPr lang="es-MX" sz="1000" dirty="0">
                        <a:effectLst/>
                        <a:latin typeface="Arial" pitchFamily="34" charset="0"/>
                        <a:ea typeface="Times New Roman" panose="02020603050405020304" pitchFamily="18" charset="0"/>
                        <a:cs typeface="Arial" pitchFamily="34" charset="0"/>
                      </a:endParaRPr>
                    </a:p>
                  </a:txBody>
                  <a:tcPr marL="44450" marR="44450" marT="0" marB="0" anchor="ctr"/>
                </a:tc>
                <a:tc rowSpan="2">
                  <a:txBody>
                    <a:bodyPr/>
                    <a:lstStyle/>
                    <a:p>
                      <a:pPr algn="ctr">
                        <a:lnSpc>
                          <a:spcPct val="107000"/>
                        </a:lnSpc>
                        <a:spcAft>
                          <a:spcPts val="0"/>
                        </a:spcAft>
                      </a:pPr>
                      <a:r>
                        <a:rPr lang="es-ES" sz="1000" dirty="0">
                          <a:effectLst/>
                        </a:rPr>
                        <a:t>Sv</a:t>
                      </a:r>
                      <a:endParaRPr lang="es-MX" sz="1000" dirty="0">
                        <a:effectLst/>
                      </a:endParaRPr>
                    </a:p>
                    <a:p>
                      <a:pPr algn="ctr">
                        <a:lnSpc>
                          <a:spcPct val="107000"/>
                        </a:lnSpc>
                        <a:spcAft>
                          <a:spcPts val="0"/>
                        </a:spcAft>
                      </a:pPr>
                      <a:r>
                        <a:rPr lang="es-ES" sz="1000" dirty="0">
                          <a:effectLst/>
                        </a:rPr>
                        <a:t>(12)</a:t>
                      </a:r>
                      <a:endParaRPr lang="es-MX" sz="1000" dirty="0">
                        <a:effectLst/>
                        <a:latin typeface="Arial" pitchFamily="34" charset="0"/>
                        <a:ea typeface="Times New Roman" panose="02020603050405020304" pitchFamily="18" charset="0"/>
                        <a:cs typeface="Arial" pitchFamily="34" charset="0"/>
                      </a:endParaRPr>
                    </a:p>
                  </a:txBody>
                  <a:tcPr marL="44450" marR="44450" marT="0" marB="0" anchor="ctr"/>
                </a:tc>
                <a:tc rowSpan="2">
                  <a:txBody>
                    <a:bodyPr/>
                    <a:lstStyle/>
                    <a:p>
                      <a:pPr algn="ctr">
                        <a:lnSpc>
                          <a:spcPct val="107000"/>
                        </a:lnSpc>
                        <a:spcAft>
                          <a:spcPts val="0"/>
                        </a:spcAft>
                      </a:pPr>
                      <a:r>
                        <a:rPr lang="es-ES" sz="1000" dirty="0">
                          <a:effectLst/>
                        </a:rPr>
                        <a:t> Gr</a:t>
                      </a:r>
                      <a:endParaRPr lang="es-MX" sz="1000" dirty="0">
                        <a:effectLst/>
                      </a:endParaRPr>
                    </a:p>
                    <a:p>
                      <a:pPr algn="ctr">
                        <a:lnSpc>
                          <a:spcPct val="107000"/>
                        </a:lnSpc>
                        <a:spcAft>
                          <a:spcPts val="0"/>
                        </a:spcAft>
                      </a:pPr>
                      <a:r>
                        <a:rPr lang="es-ES" sz="1000" dirty="0">
                          <a:effectLst/>
                        </a:rPr>
                        <a:t>(25)</a:t>
                      </a:r>
                      <a:endParaRPr lang="es-MX" sz="1000" dirty="0">
                        <a:effectLst/>
                        <a:latin typeface="Arial" pitchFamily="34" charset="0"/>
                        <a:ea typeface="Times New Roman" panose="02020603050405020304" pitchFamily="18" charset="0"/>
                        <a:cs typeface="Arial" pitchFamily="34" charset="0"/>
                      </a:endParaRPr>
                    </a:p>
                  </a:txBody>
                  <a:tcPr marL="44450" marR="44450" marT="0" marB="0" anchor="ctr"/>
                </a:tc>
                <a:tc rowSpan="2">
                  <a:txBody>
                    <a:bodyPr/>
                    <a:lstStyle/>
                    <a:p>
                      <a:pPr algn="ctr">
                        <a:lnSpc>
                          <a:spcPct val="107000"/>
                        </a:lnSpc>
                        <a:spcAft>
                          <a:spcPts val="0"/>
                        </a:spcAft>
                      </a:pPr>
                      <a:r>
                        <a:rPr lang="es-ES" sz="1000" dirty="0">
                          <a:effectLst/>
                        </a:rPr>
                        <a:t>L. P (12)</a:t>
                      </a:r>
                      <a:endParaRPr lang="es-MX" sz="1000" dirty="0">
                        <a:effectLst/>
                        <a:latin typeface="Arial" pitchFamily="34" charset="0"/>
                        <a:ea typeface="Times New Roman" panose="02020603050405020304" pitchFamily="18" charset="0"/>
                        <a:cs typeface="Arial" pitchFamily="34" charset="0"/>
                      </a:endParaRPr>
                    </a:p>
                  </a:txBody>
                  <a:tcPr marL="44450" marR="44450" marT="0" marB="0" anchor="ctr"/>
                </a:tc>
                <a:tc rowSpan="2">
                  <a:txBody>
                    <a:bodyPr/>
                    <a:lstStyle/>
                    <a:p>
                      <a:pPr algn="ctr">
                        <a:lnSpc>
                          <a:spcPct val="107000"/>
                        </a:lnSpc>
                        <a:spcAft>
                          <a:spcPts val="0"/>
                        </a:spcAft>
                      </a:pPr>
                      <a:r>
                        <a:rPr lang="es-ES" sz="1000">
                          <a:effectLst/>
                        </a:rPr>
                        <a:t>Mx (25) </a:t>
                      </a:r>
                      <a:endParaRPr lang="es-MX" sz="1000">
                        <a:effectLst/>
                        <a:latin typeface="Arial" pitchFamily="34" charset="0"/>
                        <a:ea typeface="Times New Roman" panose="02020603050405020304" pitchFamily="18" charset="0"/>
                        <a:cs typeface="Arial" pitchFamily="34" charset="0"/>
                      </a:endParaRPr>
                    </a:p>
                  </a:txBody>
                  <a:tcPr marL="44450" marR="44450" marT="0" marB="0" anchor="ctr"/>
                </a:tc>
                <a:tc rowSpan="2">
                  <a:txBody>
                    <a:bodyPr/>
                    <a:lstStyle/>
                    <a:p>
                      <a:pPr algn="ctr">
                        <a:lnSpc>
                          <a:spcPct val="107000"/>
                        </a:lnSpc>
                        <a:spcAft>
                          <a:spcPts val="0"/>
                        </a:spcAft>
                      </a:pPr>
                      <a:r>
                        <a:rPr lang="es-ES" sz="1000" dirty="0">
                          <a:effectLst/>
                        </a:rPr>
                        <a:t>L. H (21)</a:t>
                      </a:r>
                      <a:endParaRPr lang="es-MX" sz="1000" dirty="0">
                        <a:effectLst/>
                        <a:latin typeface="Arial" pitchFamily="34" charset="0"/>
                        <a:ea typeface="Times New Roman" panose="02020603050405020304" pitchFamily="18" charset="0"/>
                        <a:cs typeface="Arial" pitchFamily="34" charset="0"/>
                      </a:endParaRPr>
                    </a:p>
                  </a:txBody>
                  <a:tcPr marL="44450" marR="44450" marT="0" marB="0" anchor="ctr"/>
                </a:tc>
                <a:tc rowSpan="2">
                  <a:txBody>
                    <a:bodyPr/>
                    <a:lstStyle/>
                    <a:p>
                      <a:pPr algn="ctr">
                        <a:lnSpc>
                          <a:spcPct val="107000"/>
                        </a:lnSpc>
                        <a:spcAft>
                          <a:spcPts val="0"/>
                        </a:spcAft>
                      </a:pPr>
                      <a:r>
                        <a:rPr lang="es-ES" sz="1000" dirty="0">
                          <a:effectLst/>
                        </a:rPr>
                        <a:t>S. J (12)</a:t>
                      </a:r>
                      <a:endParaRPr lang="es-MX" sz="1000" dirty="0">
                        <a:effectLst/>
                        <a:latin typeface="Arial" pitchFamily="34" charset="0"/>
                        <a:ea typeface="Times New Roman" panose="02020603050405020304" pitchFamily="18" charset="0"/>
                        <a:cs typeface="Arial" pitchFamily="34" charset="0"/>
                      </a:endParaRPr>
                    </a:p>
                  </a:txBody>
                  <a:tcPr marL="44450" marR="44450" marT="0" marB="0" anchor="ctr"/>
                </a:tc>
                <a:tc rowSpan="2">
                  <a:txBody>
                    <a:bodyPr/>
                    <a:lstStyle/>
                    <a:p>
                      <a:pPr algn="ctr">
                        <a:lnSpc>
                          <a:spcPct val="107000"/>
                        </a:lnSpc>
                        <a:spcAft>
                          <a:spcPts val="0"/>
                        </a:spcAft>
                      </a:pPr>
                      <a:r>
                        <a:rPr lang="es-ES" sz="1000" dirty="0">
                          <a:effectLst/>
                        </a:rPr>
                        <a:t>Cr (12)</a:t>
                      </a:r>
                      <a:endParaRPr lang="es-MX" sz="1000" dirty="0">
                        <a:effectLst/>
                        <a:latin typeface="Arial" pitchFamily="34" charset="0"/>
                        <a:ea typeface="Times New Roman" panose="02020603050405020304" pitchFamily="18" charset="0"/>
                        <a:cs typeface="Arial" pitchFamily="34" charset="0"/>
                      </a:endParaRPr>
                    </a:p>
                  </a:txBody>
                  <a:tcPr marL="44450" marR="44450" marT="0" marB="0" anchor="ctr"/>
                </a:tc>
                <a:tc rowSpan="2">
                  <a:txBody>
                    <a:bodyPr/>
                    <a:lstStyle/>
                    <a:p>
                      <a:pPr algn="ctr">
                        <a:lnSpc>
                          <a:spcPct val="107000"/>
                        </a:lnSpc>
                        <a:spcAft>
                          <a:spcPts val="0"/>
                        </a:spcAft>
                      </a:pPr>
                      <a:r>
                        <a:rPr lang="es-ES" sz="1000" dirty="0" err="1">
                          <a:effectLst/>
                        </a:rPr>
                        <a:t>Bg</a:t>
                      </a:r>
                      <a:r>
                        <a:rPr lang="es-ES" sz="1000" dirty="0">
                          <a:effectLst/>
                        </a:rPr>
                        <a:t> (25)</a:t>
                      </a:r>
                      <a:endParaRPr lang="es-MX" sz="1000" dirty="0">
                        <a:effectLst/>
                        <a:latin typeface="Arial" pitchFamily="34" charset="0"/>
                        <a:ea typeface="Times New Roman" panose="02020603050405020304" pitchFamily="18" charset="0"/>
                        <a:cs typeface="Arial" pitchFamily="34" charset="0"/>
                      </a:endParaRPr>
                    </a:p>
                  </a:txBody>
                  <a:tcPr marL="44450" marR="44450" marT="0" marB="0" anchor="ctr"/>
                </a:tc>
                <a:tc rowSpan="2">
                  <a:txBody>
                    <a:bodyPr/>
                    <a:lstStyle/>
                    <a:p>
                      <a:pPr algn="ctr">
                        <a:lnSpc>
                          <a:spcPct val="107000"/>
                        </a:lnSpc>
                        <a:spcAft>
                          <a:spcPts val="0"/>
                        </a:spcAft>
                      </a:pPr>
                      <a:r>
                        <a:rPr lang="es-ES" sz="1000" dirty="0">
                          <a:effectLst/>
                        </a:rPr>
                        <a:t>Lm (12)</a:t>
                      </a:r>
                      <a:endParaRPr lang="es-MX" sz="1000" dirty="0">
                        <a:effectLst/>
                        <a:latin typeface="Arial" pitchFamily="34" charset="0"/>
                        <a:ea typeface="Times New Roman" panose="02020603050405020304" pitchFamily="18" charset="0"/>
                        <a:cs typeface="Arial" pitchFamily="34" charset="0"/>
                      </a:endParaRPr>
                    </a:p>
                  </a:txBody>
                  <a:tcPr marL="44450" marR="44450" marT="0" marB="0" anchor="ctr"/>
                </a:tc>
                <a:tc rowSpan="2">
                  <a:txBody>
                    <a:bodyPr/>
                    <a:lstStyle/>
                    <a:p>
                      <a:pPr algn="ctr">
                        <a:lnSpc>
                          <a:spcPct val="107000"/>
                        </a:lnSpc>
                        <a:spcAft>
                          <a:spcPts val="0"/>
                        </a:spcAft>
                      </a:pPr>
                      <a:r>
                        <a:rPr lang="es-ES" sz="1000" dirty="0" err="1">
                          <a:effectLst/>
                        </a:rPr>
                        <a:t>L.Pz</a:t>
                      </a:r>
                      <a:r>
                        <a:rPr lang="es-ES" sz="1000" dirty="0">
                          <a:effectLst/>
                        </a:rPr>
                        <a:t> (12)</a:t>
                      </a:r>
                      <a:endParaRPr lang="es-MX" sz="1000" dirty="0">
                        <a:effectLst/>
                        <a:latin typeface="Arial" pitchFamily="34" charset="0"/>
                        <a:ea typeface="Times New Roman" panose="02020603050405020304" pitchFamily="18" charset="0"/>
                        <a:cs typeface="Arial" pitchFamily="34" charset="0"/>
                      </a:endParaRPr>
                    </a:p>
                  </a:txBody>
                  <a:tcPr marL="44450" marR="44450" marT="0" marB="0" anchor="ctr"/>
                </a:tc>
                <a:tc rowSpan="2">
                  <a:txBody>
                    <a:bodyPr/>
                    <a:lstStyle/>
                    <a:p>
                      <a:pPr algn="ctr">
                        <a:lnSpc>
                          <a:spcPct val="107000"/>
                        </a:lnSpc>
                        <a:spcAft>
                          <a:spcPts val="0"/>
                        </a:spcAft>
                      </a:pPr>
                      <a:r>
                        <a:rPr lang="es-ES" sz="1000" dirty="0">
                          <a:effectLst/>
                        </a:rPr>
                        <a:t>B.A</a:t>
                      </a:r>
                      <a:endParaRPr lang="es-MX" sz="1000" dirty="0">
                        <a:effectLst/>
                      </a:endParaRPr>
                    </a:p>
                    <a:p>
                      <a:pPr algn="ctr">
                        <a:lnSpc>
                          <a:spcPct val="107000"/>
                        </a:lnSpc>
                        <a:spcAft>
                          <a:spcPts val="0"/>
                        </a:spcAft>
                      </a:pPr>
                      <a:r>
                        <a:rPr lang="es-ES" sz="1000" dirty="0">
                          <a:effectLst/>
                        </a:rPr>
                        <a:t>(12)</a:t>
                      </a:r>
                      <a:endParaRPr lang="es-MX" sz="1000" dirty="0">
                        <a:effectLst/>
                        <a:latin typeface="Arial" pitchFamily="34" charset="0"/>
                        <a:ea typeface="Times New Roman" panose="02020603050405020304" pitchFamily="18" charset="0"/>
                        <a:cs typeface="Arial" pitchFamily="34" charset="0"/>
                      </a:endParaRPr>
                    </a:p>
                  </a:txBody>
                  <a:tcPr marL="44450" marR="44450" marT="0" marB="0" anchor="ctr"/>
                </a:tc>
                <a:tc rowSpan="2">
                  <a:txBody>
                    <a:bodyPr/>
                    <a:lstStyle/>
                    <a:p>
                      <a:pPr algn="ctr">
                        <a:lnSpc>
                          <a:spcPct val="107000"/>
                        </a:lnSpc>
                        <a:spcAft>
                          <a:spcPts val="0"/>
                        </a:spcAft>
                      </a:pPr>
                      <a:r>
                        <a:rPr lang="es-ES" sz="1000" dirty="0">
                          <a:effectLst/>
                        </a:rPr>
                        <a:t>Cd (13)  </a:t>
                      </a:r>
                      <a:endParaRPr lang="es-MX" sz="1000" dirty="0">
                        <a:effectLst/>
                        <a:latin typeface="Arial" pitchFamily="34" charset="0"/>
                        <a:ea typeface="Times New Roman" panose="02020603050405020304" pitchFamily="18" charset="0"/>
                        <a:cs typeface="Arial" pitchFamily="34" charset="0"/>
                      </a:endParaRPr>
                    </a:p>
                  </a:txBody>
                  <a:tcPr marL="44450" marR="44450" marT="0" marB="0" anchor="ctr"/>
                </a:tc>
                <a:tc rowSpan="2">
                  <a:txBody>
                    <a:bodyPr/>
                    <a:lstStyle/>
                    <a:p>
                      <a:pPr algn="ctr">
                        <a:lnSpc>
                          <a:spcPct val="107000"/>
                        </a:lnSpc>
                        <a:spcAft>
                          <a:spcPts val="0"/>
                        </a:spcAft>
                      </a:pPr>
                      <a:r>
                        <a:rPr lang="es-ES" sz="1000" dirty="0">
                          <a:effectLst/>
                        </a:rPr>
                        <a:t>Sn (13)</a:t>
                      </a:r>
                      <a:endParaRPr lang="es-MX" sz="1000" dirty="0">
                        <a:effectLst/>
                        <a:latin typeface="Arial" pitchFamily="34" charset="0"/>
                        <a:ea typeface="Times New Roman" panose="02020603050405020304" pitchFamily="18" charset="0"/>
                        <a:cs typeface="Arial" pitchFamily="34" charset="0"/>
                      </a:endParaRPr>
                    </a:p>
                  </a:txBody>
                  <a:tcPr marL="44450" marR="44450" marT="0" marB="0" anchor="ctr"/>
                </a:tc>
                <a:tc>
                  <a:txBody>
                    <a:bodyPr/>
                    <a:lstStyle/>
                    <a:p>
                      <a:pPr algn="ctr">
                        <a:lnSpc>
                          <a:spcPct val="107000"/>
                        </a:lnSpc>
                        <a:spcAft>
                          <a:spcPts val="0"/>
                        </a:spcAft>
                      </a:pPr>
                      <a:r>
                        <a:rPr lang="es-ES" sz="1000" dirty="0">
                          <a:effectLst/>
                        </a:rPr>
                        <a:t>Informantes      (222)</a:t>
                      </a:r>
                      <a:endParaRPr lang="es-MX" sz="1000" dirty="0">
                        <a:effectLst/>
                        <a:latin typeface="Arial" pitchFamily="34" charset="0"/>
                        <a:ea typeface="Times New Roman" panose="02020603050405020304" pitchFamily="18" charset="0"/>
                        <a:cs typeface="Arial" pitchFamily="34" charset="0"/>
                      </a:endParaRPr>
                    </a:p>
                  </a:txBody>
                  <a:tcPr marL="44450" marR="44450" marT="0" marB="0" anchor="ctr"/>
                </a:tc>
                <a:tc rowSpan="2">
                  <a:txBody>
                    <a:bodyPr/>
                    <a:lstStyle/>
                    <a:p>
                      <a:pPr algn="ctr">
                        <a:lnSpc>
                          <a:spcPct val="107000"/>
                        </a:lnSpc>
                        <a:spcAft>
                          <a:spcPts val="0"/>
                        </a:spcAft>
                      </a:pPr>
                      <a:r>
                        <a:rPr lang="es-ES" sz="1050" dirty="0">
                          <a:effectLst/>
                        </a:rPr>
                        <a:t>Total</a:t>
                      </a:r>
                    </a:p>
                    <a:p>
                      <a:pPr algn="ctr">
                        <a:lnSpc>
                          <a:spcPct val="107000"/>
                        </a:lnSpc>
                        <a:spcAft>
                          <a:spcPts val="0"/>
                        </a:spcAft>
                      </a:pPr>
                      <a:r>
                        <a:rPr lang="es-ES" sz="1050" dirty="0">
                          <a:effectLst/>
                        </a:rPr>
                        <a:t>de ciudades</a:t>
                      </a:r>
                      <a:endParaRPr lang="es-MX" sz="1050" dirty="0">
                        <a:effectLst/>
                      </a:endParaRPr>
                    </a:p>
                    <a:p>
                      <a:pPr algn="ctr">
                        <a:lnSpc>
                          <a:spcPct val="107000"/>
                        </a:lnSpc>
                        <a:spcAft>
                          <a:spcPts val="0"/>
                        </a:spcAft>
                      </a:pPr>
                      <a:r>
                        <a:rPr lang="es-ES" sz="1050" dirty="0">
                          <a:effectLst/>
                        </a:rPr>
                        <a:t>(14)</a:t>
                      </a:r>
                      <a:endParaRPr lang="es-MX" sz="1050" dirty="0">
                        <a:effectLst/>
                        <a:latin typeface="Arial" pitchFamily="34" charset="0"/>
                        <a:ea typeface="Times New Roman" panose="02020603050405020304" pitchFamily="18" charset="0"/>
                        <a:cs typeface="Arial" pitchFamily="34" charset="0"/>
                      </a:endParaRPr>
                    </a:p>
                  </a:txBody>
                  <a:tcPr marL="44450" marR="44450" marT="0" marB="0" anchor="ctr"/>
                </a:tc>
                <a:extLst>
                  <a:ext uri="{0D108BD9-81ED-4DB2-BD59-A6C34878D82A}">
                    <a16:rowId xmlns:a16="http://schemas.microsoft.com/office/drawing/2014/main" xmlns="" val="10001"/>
                  </a:ext>
                </a:extLst>
              </a:tr>
              <a:tr h="594563">
                <a:tc vMerge="1">
                  <a:txBody>
                    <a:bodyPr/>
                    <a:lstStyle/>
                    <a:p>
                      <a:endParaRPr lang="es-MX"/>
                    </a:p>
                  </a:txBody>
                  <a:tcPr/>
                </a:tc>
                <a:tc vMerge="1">
                  <a:txBody>
                    <a:bodyPr/>
                    <a:lstStyle/>
                    <a:p>
                      <a:endParaRPr lang="es-MX"/>
                    </a:p>
                  </a:txBody>
                  <a:tcPr/>
                </a:tc>
                <a:tc vMerge="1">
                  <a:txBody>
                    <a:bodyPr/>
                    <a:lstStyle/>
                    <a:p>
                      <a:endParaRPr lang="es-MX"/>
                    </a:p>
                  </a:txBody>
                  <a:tcPr/>
                </a:tc>
                <a:tc vMerge="1">
                  <a:txBody>
                    <a:bodyPr/>
                    <a:lstStyle/>
                    <a:p>
                      <a:endParaRPr lang="es-MX"/>
                    </a:p>
                  </a:txBody>
                  <a:tcPr/>
                </a:tc>
                <a:tc vMerge="1">
                  <a:txBody>
                    <a:bodyPr/>
                    <a:lstStyle/>
                    <a:p>
                      <a:endParaRPr lang="es-MX"/>
                    </a:p>
                  </a:txBody>
                  <a:tcPr/>
                </a:tc>
                <a:tc vMerge="1">
                  <a:txBody>
                    <a:bodyPr/>
                    <a:lstStyle/>
                    <a:p>
                      <a:endParaRPr lang="es-MX"/>
                    </a:p>
                  </a:txBody>
                  <a:tcPr/>
                </a:tc>
                <a:tc vMerge="1">
                  <a:txBody>
                    <a:bodyPr/>
                    <a:lstStyle/>
                    <a:p>
                      <a:endParaRPr lang="es-MX"/>
                    </a:p>
                  </a:txBody>
                  <a:tcPr/>
                </a:tc>
                <a:tc vMerge="1">
                  <a:txBody>
                    <a:bodyPr/>
                    <a:lstStyle/>
                    <a:p>
                      <a:endParaRPr lang="es-MX"/>
                    </a:p>
                  </a:txBody>
                  <a:tcPr/>
                </a:tc>
                <a:tc vMerge="1">
                  <a:txBody>
                    <a:bodyPr/>
                    <a:lstStyle/>
                    <a:p>
                      <a:endParaRPr lang="es-MX"/>
                    </a:p>
                  </a:txBody>
                  <a:tcPr/>
                </a:tc>
                <a:tc vMerge="1">
                  <a:txBody>
                    <a:bodyPr/>
                    <a:lstStyle/>
                    <a:p>
                      <a:endParaRPr lang="es-MX"/>
                    </a:p>
                  </a:txBody>
                  <a:tcPr/>
                </a:tc>
                <a:tc vMerge="1">
                  <a:txBody>
                    <a:bodyPr/>
                    <a:lstStyle/>
                    <a:p>
                      <a:endParaRPr lang="es-MX"/>
                    </a:p>
                  </a:txBody>
                  <a:tcPr/>
                </a:tc>
                <a:tc vMerge="1">
                  <a:txBody>
                    <a:bodyPr/>
                    <a:lstStyle/>
                    <a:p>
                      <a:endParaRPr lang="es-MX"/>
                    </a:p>
                  </a:txBody>
                  <a:tcPr/>
                </a:tc>
                <a:tc vMerge="1">
                  <a:txBody>
                    <a:bodyPr/>
                    <a:lstStyle/>
                    <a:p>
                      <a:endParaRPr lang="es-MX"/>
                    </a:p>
                  </a:txBody>
                  <a:tcPr/>
                </a:tc>
                <a:tc vMerge="1">
                  <a:txBody>
                    <a:bodyPr/>
                    <a:lstStyle/>
                    <a:p>
                      <a:endParaRPr lang="es-MX"/>
                    </a:p>
                  </a:txBody>
                  <a:tcPr/>
                </a:tc>
                <a:tc vMerge="1">
                  <a:txBody>
                    <a:bodyPr/>
                    <a:lstStyle/>
                    <a:p>
                      <a:endParaRPr lang="es-MX"/>
                    </a:p>
                  </a:txBody>
                  <a:tcPr/>
                </a:tc>
                <a:tc vMerge="1">
                  <a:txBody>
                    <a:bodyPr/>
                    <a:lstStyle/>
                    <a:p>
                      <a:endParaRPr lang="es-MX"/>
                    </a:p>
                  </a:txBody>
                  <a:tcPr/>
                </a:tc>
                <a:tc>
                  <a:txBody>
                    <a:bodyPr/>
                    <a:lstStyle/>
                    <a:p>
                      <a:pPr algn="ctr">
                        <a:lnSpc>
                          <a:spcPct val="107000"/>
                        </a:lnSpc>
                        <a:spcAft>
                          <a:spcPts val="0"/>
                        </a:spcAft>
                      </a:pPr>
                      <a:r>
                        <a:rPr lang="es-ES" sz="1100" dirty="0">
                          <a:effectLst/>
                        </a:rPr>
                        <a:t>Total</a:t>
                      </a:r>
                    </a:p>
                    <a:p>
                      <a:pPr algn="ctr">
                        <a:lnSpc>
                          <a:spcPct val="107000"/>
                        </a:lnSpc>
                        <a:spcAft>
                          <a:spcPts val="0"/>
                        </a:spcAft>
                      </a:pPr>
                      <a:r>
                        <a:rPr lang="es-ES" sz="1100" dirty="0">
                          <a:effectLst/>
                        </a:rPr>
                        <a:t>de respuestas</a:t>
                      </a:r>
                      <a:endParaRPr lang="es-MX" sz="1100" dirty="0">
                        <a:effectLst/>
                        <a:latin typeface="Arial" pitchFamily="34" charset="0"/>
                        <a:ea typeface="Times New Roman" panose="02020603050405020304" pitchFamily="18" charset="0"/>
                        <a:cs typeface="Arial" pitchFamily="34" charset="0"/>
                      </a:endParaRPr>
                    </a:p>
                  </a:txBody>
                  <a:tcPr marL="44450" marR="44450" marT="0" marB="0" anchor="ctr"/>
                </a:tc>
                <a:tc vMerge="1">
                  <a:txBody>
                    <a:bodyPr/>
                    <a:lstStyle/>
                    <a:p>
                      <a:endParaRPr lang="es-MX"/>
                    </a:p>
                  </a:txBody>
                  <a:tcPr/>
                </a:tc>
                <a:extLst>
                  <a:ext uri="{0D108BD9-81ED-4DB2-BD59-A6C34878D82A}">
                    <a16:rowId xmlns:a16="http://schemas.microsoft.com/office/drawing/2014/main" xmlns="" val="10002"/>
                  </a:ext>
                </a:extLst>
              </a:tr>
              <a:tr h="749170">
                <a:tc>
                  <a:txBody>
                    <a:bodyPr/>
                    <a:lstStyle/>
                    <a:p>
                      <a:pPr algn="ctr">
                        <a:lnSpc>
                          <a:spcPct val="107000"/>
                        </a:lnSpc>
                        <a:spcAft>
                          <a:spcPts val="0"/>
                        </a:spcAft>
                      </a:pPr>
                      <a:r>
                        <a:rPr lang="es-ES" sz="1600" dirty="0">
                          <a:effectLst/>
                        </a:rPr>
                        <a:t>1</a:t>
                      </a:r>
                      <a:endParaRPr lang="es-MX" sz="1600" dirty="0">
                        <a:effectLst/>
                        <a:latin typeface="Arial" pitchFamily="34" charset="0"/>
                        <a:ea typeface="Times New Roman" panose="02020603050405020304" pitchFamily="18" charset="0"/>
                        <a:cs typeface="Arial" pitchFamily="34" charset="0"/>
                      </a:endParaRPr>
                    </a:p>
                  </a:txBody>
                  <a:tcPr marL="45085" marR="45085" marT="0" marB="0" anchor="ctr"/>
                </a:tc>
                <a:tc>
                  <a:txBody>
                    <a:bodyPr/>
                    <a:lstStyle/>
                    <a:p>
                      <a:pPr>
                        <a:lnSpc>
                          <a:spcPct val="107000"/>
                        </a:lnSpc>
                        <a:spcAft>
                          <a:spcPts val="0"/>
                        </a:spcAft>
                      </a:pPr>
                      <a:r>
                        <a:rPr lang="es-ES" sz="2400" dirty="0">
                          <a:effectLst/>
                        </a:rPr>
                        <a:t>aguacate</a:t>
                      </a:r>
                      <a:endParaRPr lang="es-MX" sz="1100" b="1" dirty="0">
                        <a:effectLst/>
                        <a:latin typeface="Arial" pitchFamily="34" charset="0"/>
                        <a:ea typeface="Times New Roman" panose="02020603050405020304" pitchFamily="18" charset="0"/>
                        <a:cs typeface="Arial" pitchFamily="34" charset="0"/>
                      </a:endParaRPr>
                    </a:p>
                  </a:txBody>
                  <a:tcPr marL="45085" marR="45085" marT="0" marB="0" anchor="ctr"/>
                </a:tc>
                <a:tc>
                  <a:txBody>
                    <a:bodyPr/>
                    <a:lstStyle/>
                    <a:p>
                      <a:pPr algn="ctr">
                        <a:lnSpc>
                          <a:spcPct val="107000"/>
                        </a:lnSpc>
                        <a:spcAft>
                          <a:spcPts val="0"/>
                        </a:spcAft>
                      </a:pPr>
                      <a:r>
                        <a:rPr lang="es-ES" sz="2400" dirty="0">
                          <a:effectLst/>
                        </a:rPr>
                        <a:t>3</a:t>
                      </a:r>
                      <a:endParaRPr lang="es-MX" sz="1100" dirty="0">
                        <a:effectLst/>
                        <a:latin typeface="Arial" pitchFamily="34" charset="0"/>
                        <a:ea typeface="Times New Roman" panose="02020603050405020304" pitchFamily="18" charset="0"/>
                        <a:cs typeface="Arial" pitchFamily="34" charset="0"/>
                      </a:endParaRPr>
                    </a:p>
                  </a:txBody>
                  <a:tcPr marL="45085" marR="45085" marT="0" marB="0" anchor="ctr"/>
                </a:tc>
                <a:tc>
                  <a:txBody>
                    <a:bodyPr/>
                    <a:lstStyle/>
                    <a:p>
                      <a:pPr algn="ctr">
                        <a:lnSpc>
                          <a:spcPct val="107000"/>
                        </a:lnSpc>
                        <a:spcAft>
                          <a:spcPts val="0"/>
                        </a:spcAft>
                      </a:pPr>
                      <a:r>
                        <a:rPr lang="es-ES" sz="2400" dirty="0">
                          <a:effectLst/>
                        </a:rPr>
                        <a:t>10</a:t>
                      </a:r>
                      <a:endParaRPr lang="es-MX" sz="1100" dirty="0">
                        <a:effectLst/>
                        <a:latin typeface="Arial" pitchFamily="34" charset="0"/>
                        <a:ea typeface="Times New Roman" panose="02020603050405020304" pitchFamily="18" charset="0"/>
                        <a:cs typeface="Arial" pitchFamily="34" charset="0"/>
                      </a:endParaRPr>
                    </a:p>
                  </a:txBody>
                  <a:tcPr marL="45085" marR="45085" marT="0" marB="0" anchor="ctr">
                    <a:solidFill>
                      <a:schemeClr val="accent1">
                        <a:lumMod val="60000"/>
                        <a:lumOff val="40000"/>
                      </a:schemeClr>
                    </a:solidFill>
                  </a:tcPr>
                </a:tc>
                <a:tc>
                  <a:txBody>
                    <a:bodyPr/>
                    <a:lstStyle/>
                    <a:p>
                      <a:pPr algn="ctr">
                        <a:lnSpc>
                          <a:spcPct val="107000"/>
                        </a:lnSpc>
                        <a:spcAft>
                          <a:spcPts val="0"/>
                        </a:spcAft>
                      </a:pPr>
                      <a:r>
                        <a:rPr lang="es-ES" sz="2400" dirty="0">
                          <a:effectLst/>
                        </a:rPr>
                        <a:t>25</a:t>
                      </a:r>
                      <a:endParaRPr lang="es-MX" sz="1100" dirty="0">
                        <a:effectLst/>
                        <a:latin typeface="Arial" pitchFamily="34" charset="0"/>
                        <a:ea typeface="Times New Roman" panose="02020603050405020304" pitchFamily="18" charset="0"/>
                        <a:cs typeface="Arial" pitchFamily="34" charset="0"/>
                      </a:endParaRPr>
                    </a:p>
                  </a:txBody>
                  <a:tcPr marL="45085" marR="45085" marT="0" marB="0" anchor="ctr">
                    <a:solidFill>
                      <a:schemeClr val="accent1">
                        <a:lumMod val="60000"/>
                        <a:lumOff val="40000"/>
                      </a:schemeClr>
                    </a:solidFill>
                  </a:tcPr>
                </a:tc>
                <a:tc>
                  <a:txBody>
                    <a:bodyPr/>
                    <a:lstStyle/>
                    <a:p>
                      <a:pPr algn="ctr">
                        <a:lnSpc>
                          <a:spcPct val="107000"/>
                        </a:lnSpc>
                        <a:spcAft>
                          <a:spcPts val="0"/>
                        </a:spcAft>
                      </a:pPr>
                      <a:r>
                        <a:rPr lang="es-ES" sz="2400" dirty="0">
                          <a:effectLst/>
                        </a:rPr>
                        <a:t>12</a:t>
                      </a:r>
                      <a:endParaRPr lang="es-MX" sz="1100" dirty="0">
                        <a:effectLst/>
                        <a:latin typeface="Arial" pitchFamily="34" charset="0"/>
                        <a:ea typeface="Times New Roman" panose="02020603050405020304" pitchFamily="18" charset="0"/>
                        <a:cs typeface="Arial" pitchFamily="34" charset="0"/>
                      </a:endParaRPr>
                    </a:p>
                  </a:txBody>
                  <a:tcPr marL="45085" marR="45085" marT="0" marB="0" anchor="ctr">
                    <a:solidFill>
                      <a:schemeClr val="accent1">
                        <a:lumMod val="60000"/>
                        <a:lumOff val="40000"/>
                      </a:schemeClr>
                    </a:solidFill>
                  </a:tcPr>
                </a:tc>
                <a:tc>
                  <a:txBody>
                    <a:bodyPr/>
                    <a:lstStyle/>
                    <a:p>
                      <a:pPr algn="ctr">
                        <a:lnSpc>
                          <a:spcPct val="107000"/>
                        </a:lnSpc>
                        <a:spcAft>
                          <a:spcPts val="0"/>
                        </a:spcAft>
                      </a:pPr>
                      <a:r>
                        <a:rPr lang="es-ES" sz="2400" dirty="0">
                          <a:effectLst/>
                        </a:rPr>
                        <a:t>25</a:t>
                      </a:r>
                      <a:endParaRPr lang="es-MX" sz="1100" dirty="0">
                        <a:effectLst/>
                        <a:latin typeface="Arial" pitchFamily="34" charset="0"/>
                        <a:ea typeface="Times New Roman" panose="02020603050405020304" pitchFamily="18" charset="0"/>
                        <a:cs typeface="Arial" pitchFamily="34" charset="0"/>
                      </a:endParaRPr>
                    </a:p>
                  </a:txBody>
                  <a:tcPr marL="45085" marR="45085" marT="0" marB="0" anchor="ctr">
                    <a:solidFill>
                      <a:schemeClr val="accent1">
                        <a:lumMod val="60000"/>
                        <a:lumOff val="40000"/>
                      </a:schemeClr>
                    </a:solidFill>
                  </a:tcPr>
                </a:tc>
                <a:tc>
                  <a:txBody>
                    <a:bodyPr/>
                    <a:lstStyle/>
                    <a:p>
                      <a:pPr algn="ctr">
                        <a:lnSpc>
                          <a:spcPct val="107000"/>
                        </a:lnSpc>
                        <a:spcAft>
                          <a:spcPts val="0"/>
                        </a:spcAft>
                      </a:pPr>
                      <a:r>
                        <a:rPr lang="es-ES" sz="2400" dirty="0">
                          <a:effectLst/>
                        </a:rPr>
                        <a:t>21</a:t>
                      </a:r>
                      <a:endParaRPr lang="es-MX" sz="1100" dirty="0">
                        <a:effectLst/>
                        <a:latin typeface="Arial" pitchFamily="34" charset="0"/>
                        <a:ea typeface="Times New Roman" panose="02020603050405020304" pitchFamily="18" charset="0"/>
                        <a:cs typeface="Arial" pitchFamily="34" charset="0"/>
                      </a:endParaRPr>
                    </a:p>
                  </a:txBody>
                  <a:tcPr marL="45085" marR="45085" marT="0" marB="0" anchor="ctr">
                    <a:solidFill>
                      <a:schemeClr val="accent1">
                        <a:lumMod val="60000"/>
                        <a:lumOff val="40000"/>
                      </a:schemeClr>
                    </a:solidFill>
                  </a:tcPr>
                </a:tc>
                <a:tc>
                  <a:txBody>
                    <a:bodyPr/>
                    <a:lstStyle/>
                    <a:p>
                      <a:pPr algn="ctr">
                        <a:lnSpc>
                          <a:spcPct val="107000"/>
                        </a:lnSpc>
                        <a:spcAft>
                          <a:spcPts val="0"/>
                        </a:spcAft>
                      </a:pPr>
                      <a:r>
                        <a:rPr lang="es-ES" sz="2400" dirty="0">
                          <a:effectLst/>
                        </a:rPr>
                        <a:t>12</a:t>
                      </a:r>
                      <a:endParaRPr lang="es-MX" sz="1100" dirty="0">
                        <a:effectLst/>
                        <a:latin typeface="Arial" pitchFamily="34" charset="0"/>
                        <a:ea typeface="Times New Roman" panose="02020603050405020304" pitchFamily="18" charset="0"/>
                        <a:cs typeface="Arial" pitchFamily="34" charset="0"/>
                      </a:endParaRPr>
                    </a:p>
                  </a:txBody>
                  <a:tcPr marL="45085" marR="45085" marT="0" marB="0" anchor="ctr">
                    <a:solidFill>
                      <a:schemeClr val="accent1">
                        <a:lumMod val="60000"/>
                        <a:lumOff val="40000"/>
                      </a:schemeClr>
                    </a:solidFill>
                  </a:tcPr>
                </a:tc>
                <a:tc>
                  <a:txBody>
                    <a:bodyPr/>
                    <a:lstStyle/>
                    <a:p>
                      <a:pPr algn="ctr">
                        <a:lnSpc>
                          <a:spcPct val="107000"/>
                        </a:lnSpc>
                        <a:spcAft>
                          <a:spcPts val="0"/>
                        </a:spcAft>
                      </a:pPr>
                      <a:r>
                        <a:rPr lang="es-ES" sz="2400" dirty="0">
                          <a:effectLst/>
                        </a:rPr>
                        <a:t>12</a:t>
                      </a:r>
                      <a:endParaRPr lang="es-MX" sz="1100" dirty="0">
                        <a:effectLst/>
                        <a:latin typeface="Arial" pitchFamily="34" charset="0"/>
                        <a:ea typeface="Times New Roman" panose="02020603050405020304" pitchFamily="18" charset="0"/>
                        <a:cs typeface="Arial" pitchFamily="34" charset="0"/>
                      </a:endParaRPr>
                    </a:p>
                  </a:txBody>
                  <a:tcPr marL="45085" marR="45085" marT="0" marB="0" anchor="ctr">
                    <a:solidFill>
                      <a:schemeClr val="accent1">
                        <a:lumMod val="60000"/>
                        <a:lumOff val="40000"/>
                      </a:schemeClr>
                    </a:solidFill>
                  </a:tcPr>
                </a:tc>
                <a:tc>
                  <a:txBody>
                    <a:bodyPr/>
                    <a:lstStyle/>
                    <a:p>
                      <a:pPr algn="ctr">
                        <a:lnSpc>
                          <a:spcPct val="107000"/>
                        </a:lnSpc>
                        <a:spcAft>
                          <a:spcPts val="0"/>
                        </a:spcAft>
                      </a:pPr>
                      <a:r>
                        <a:rPr lang="es-ES" sz="2400" dirty="0">
                          <a:effectLst/>
                        </a:rPr>
                        <a:t>25</a:t>
                      </a:r>
                      <a:endParaRPr lang="es-MX" sz="1100" dirty="0">
                        <a:effectLst/>
                        <a:latin typeface="Arial" pitchFamily="34" charset="0"/>
                        <a:ea typeface="Times New Roman" panose="02020603050405020304" pitchFamily="18" charset="0"/>
                        <a:cs typeface="Arial" pitchFamily="34" charset="0"/>
                      </a:endParaRPr>
                    </a:p>
                  </a:txBody>
                  <a:tcPr marL="45085" marR="45085" marT="0" marB="0" anchor="ctr">
                    <a:solidFill>
                      <a:schemeClr val="accent1">
                        <a:lumMod val="60000"/>
                        <a:lumOff val="40000"/>
                      </a:schemeClr>
                    </a:solidFill>
                  </a:tcPr>
                </a:tc>
                <a:tc>
                  <a:txBody>
                    <a:bodyPr/>
                    <a:lstStyle/>
                    <a:p>
                      <a:pPr algn="ctr">
                        <a:lnSpc>
                          <a:spcPct val="107000"/>
                        </a:lnSpc>
                        <a:spcAft>
                          <a:spcPts val="0"/>
                        </a:spcAft>
                      </a:pPr>
                      <a:r>
                        <a:rPr lang="es-ES" sz="2400" dirty="0">
                          <a:effectLst/>
                        </a:rPr>
                        <a:t> </a:t>
                      </a:r>
                      <a:endParaRPr lang="es-MX" sz="1100" dirty="0">
                        <a:effectLst/>
                        <a:latin typeface="Arial" pitchFamily="34" charset="0"/>
                        <a:ea typeface="Times New Roman" panose="02020603050405020304" pitchFamily="18" charset="0"/>
                        <a:cs typeface="Arial" pitchFamily="34" charset="0"/>
                      </a:endParaRPr>
                    </a:p>
                  </a:txBody>
                  <a:tcPr marL="45085" marR="45085" marT="0" marB="0" anchor="ctr"/>
                </a:tc>
                <a:tc>
                  <a:txBody>
                    <a:bodyPr/>
                    <a:lstStyle/>
                    <a:p>
                      <a:pPr algn="ctr">
                        <a:lnSpc>
                          <a:spcPct val="107000"/>
                        </a:lnSpc>
                        <a:spcAft>
                          <a:spcPts val="0"/>
                        </a:spcAft>
                      </a:pPr>
                      <a:r>
                        <a:rPr lang="es-ES" sz="2400">
                          <a:effectLst/>
                        </a:rPr>
                        <a:t>4</a:t>
                      </a:r>
                      <a:endParaRPr lang="es-MX" sz="1100">
                        <a:effectLst/>
                        <a:latin typeface="Arial" pitchFamily="34" charset="0"/>
                        <a:ea typeface="Times New Roman" panose="02020603050405020304" pitchFamily="18" charset="0"/>
                        <a:cs typeface="Arial" pitchFamily="34" charset="0"/>
                      </a:endParaRPr>
                    </a:p>
                  </a:txBody>
                  <a:tcPr marL="45085" marR="45085" marT="0" marB="0" anchor="ctr"/>
                </a:tc>
                <a:tc>
                  <a:txBody>
                    <a:bodyPr/>
                    <a:lstStyle/>
                    <a:p>
                      <a:pPr algn="ctr">
                        <a:lnSpc>
                          <a:spcPct val="107000"/>
                        </a:lnSpc>
                        <a:spcAft>
                          <a:spcPts val="0"/>
                        </a:spcAft>
                      </a:pPr>
                      <a:r>
                        <a:rPr lang="es-ES" sz="2400">
                          <a:effectLst/>
                        </a:rPr>
                        <a:t> </a:t>
                      </a:r>
                      <a:endParaRPr lang="es-MX" sz="1100">
                        <a:effectLst/>
                        <a:latin typeface="Arial" pitchFamily="34" charset="0"/>
                        <a:ea typeface="Times New Roman" panose="02020603050405020304" pitchFamily="18" charset="0"/>
                        <a:cs typeface="Arial" pitchFamily="34" charset="0"/>
                      </a:endParaRPr>
                    </a:p>
                  </a:txBody>
                  <a:tcPr marL="45085" marR="45085" marT="0" marB="0" anchor="ctr"/>
                </a:tc>
                <a:tc>
                  <a:txBody>
                    <a:bodyPr/>
                    <a:lstStyle/>
                    <a:p>
                      <a:pPr algn="ctr">
                        <a:lnSpc>
                          <a:spcPct val="107000"/>
                        </a:lnSpc>
                        <a:spcAft>
                          <a:spcPts val="0"/>
                        </a:spcAft>
                      </a:pPr>
                      <a:r>
                        <a:rPr lang="es-ES" sz="2400">
                          <a:effectLst/>
                        </a:rPr>
                        <a:t> </a:t>
                      </a:r>
                      <a:endParaRPr lang="es-MX" sz="1100">
                        <a:effectLst/>
                        <a:latin typeface="Arial" pitchFamily="34" charset="0"/>
                        <a:ea typeface="Times New Roman" panose="02020603050405020304" pitchFamily="18" charset="0"/>
                        <a:cs typeface="Arial" pitchFamily="34" charset="0"/>
                      </a:endParaRPr>
                    </a:p>
                  </a:txBody>
                  <a:tcPr marL="45085" marR="45085" marT="0" marB="0" anchor="ctr"/>
                </a:tc>
                <a:tc>
                  <a:txBody>
                    <a:bodyPr/>
                    <a:lstStyle/>
                    <a:p>
                      <a:pPr algn="ctr">
                        <a:lnSpc>
                          <a:spcPct val="107000"/>
                        </a:lnSpc>
                        <a:spcAft>
                          <a:spcPts val="0"/>
                        </a:spcAft>
                      </a:pPr>
                      <a:r>
                        <a:rPr lang="es-ES" sz="2400">
                          <a:effectLst/>
                        </a:rPr>
                        <a:t>1</a:t>
                      </a:r>
                      <a:endParaRPr lang="es-MX" sz="1100">
                        <a:effectLst/>
                        <a:latin typeface="Arial" pitchFamily="34" charset="0"/>
                        <a:ea typeface="Times New Roman" panose="02020603050405020304" pitchFamily="18" charset="0"/>
                        <a:cs typeface="Arial" pitchFamily="34" charset="0"/>
                      </a:endParaRPr>
                    </a:p>
                  </a:txBody>
                  <a:tcPr marL="45085" marR="45085" marT="0" marB="0" anchor="ctr"/>
                </a:tc>
                <a:tc>
                  <a:txBody>
                    <a:bodyPr/>
                    <a:lstStyle/>
                    <a:p>
                      <a:pPr algn="ctr">
                        <a:lnSpc>
                          <a:spcPct val="107000"/>
                        </a:lnSpc>
                        <a:spcAft>
                          <a:spcPts val="0"/>
                        </a:spcAft>
                      </a:pPr>
                      <a:r>
                        <a:rPr lang="es-ES" sz="1800">
                          <a:effectLst/>
                        </a:rPr>
                        <a:t>150</a:t>
                      </a:r>
                      <a:endParaRPr lang="es-MX" sz="1000">
                        <a:effectLst/>
                        <a:latin typeface="Arial" pitchFamily="34" charset="0"/>
                        <a:ea typeface="Times New Roman" panose="02020603050405020304" pitchFamily="18" charset="0"/>
                        <a:cs typeface="Arial" pitchFamily="34" charset="0"/>
                      </a:endParaRPr>
                    </a:p>
                  </a:txBody>
                  <a:tcPr marL="45085" marR="45085" marT="0" marB="0" anchor="ctr"/>
                </a:tc>
                <a:tc>
                  <a:txBody>
                    <a:bodyPr/>
                    <a:lstStyle/>
                    <a:p>
                      <a:pPr algn="ctr">
                        <a:lnSpc>
                          <a:spcPct val="107000"/>
                        </a:lnSpc>
                        <a:spcAft>
                          <a:spcPts val="0"/>
                        </a:spcAft>
                      </a:pPr>
                      <a:r>
                        <a:rPr lang="es-ES" sz="1800" dirty="0">
                          <a:effectLst/>
                        </a:rPr>
                        <a:t>11</a:t>
                      </a:r>
                      <a:endParaRPr lang="es-MX" sz="1000" dirty="0">
                        <a:effectLst/>
                        <a:latin typeface="Arial" pitchFamily="34" charset="0"/>
                        <a:ea typeface="Times New Roman" panose="02020603050405020304" pitchFamily="18" charset="0"/>
                        <a:cs typeface="Arial" pitchFamily="34" charset="0"/>
                      </a:endParaRPr>
                    </a:p>
                  </a:txBody>
                  <a:tcPr marL="45085" marR="45085" marT="0" marB="0" anchor="ctr"/>
                </a:tc>
                <a:extLst>
                  <a:ext uri="{0D108BD9-81ED-4DB2-BD59-A6C34878D82A}">
                    <a16:rowId xmlns:a16="http://schemas.microsoft.com/office/drawing/2014/main" xmlns="" val="10003"/>
                  </a:ext>
                </a:extLst>
              </a:tr>
              <a:tr h="656417">
                <a:tc>
                  <a:txBody>
                    <a:bodyPr/>
                    <a:lstStyle/>
                    <a:p>
                      <a:pPr algn="ctr">
                        <a:lnSpc>
                          <a:spcPct val="107000"/>
                        </a:lnSpc>
                        <a:spcAft>
                          <a:spcPts val="0"/>
                        </a:spcAft>
                      </a:pPr>
                      <a:r>
                        <a:rPr lang="es-ES" sz="1600" dirty="0">
                          <a:effectLst/>
                        </a:rPr>
                        <a:t>2</a:t>
                      </a:r>
                      <a:endParaRPr lang="es-MX" sz="1600" dirty="0">
                        <a:effectLst/>
                        <a:latin typeface="Arial" pitchFamily="34" charset="0"/>
                        <a:ea typeface="Times New Roman" panose="02020603050405020304" pitchFamily="18" charset="0"/>
                        <a:cs typeface="Arial" pitchFamily="34" charset="0"/>
                      </a:endParaRPr>
                    </a:p>
                  </a:txBody>
                  <a:tcPr marL="45085" marR="45085" marT="0" marB="0" anchor="ctr"/>
                </a:tc>
                <a:tc>
                  <a:txBody>
                    <a:bodyPr/>
                    <a:lstStyle/>
                    <a:p>
                      <a:pPr>
                        <a:lnSpc>
                          <a:spcPct val="107000"/>
                        </a:lnSpc>
                        <a:spcAft>
                          <a:spcPts val="0"/>
                        </a:spcAft>
                      </a:pPr>
                      <a:r>
                        <a:rPr lang="es-ES" sz="2400" dirty="0">
                          <a:effectLst/>
                        </a:rPr>
                        <a:t>cura</a:t>
                      </a:r>
                      <a:endParaRPr lang="es-MX" sz="1100" dirty="0">
                        <a:effectLst/>
                        <a:latin typeface="Arial" pitchFamily="34" charset="0"/>
                        <a:ea typeface="Times New Roman" panose="02020603050405020304" pitchFamily="18" charset="0"/>
                        <a:cs typeface="Arial" pitchFamily="34" charset="0"/>
                      </a:endParaRPr>
                    </a:p>
                  </a:txBody>
                  <a:tcPr marL="45085" marR="45085" marT="0" marB="0" anchor="ctr"/>
                </a:tc>
                <a:tc>
                  <a:txBody>
                    <a:bodyPr/>
                    <a:lstStyle/>
                    <a:p>
                      <a:pPr algn="ctr">
                        <a:lnSpc>
                          <a:spcPct val="107000"/>
                        </a:lnSpc>
                        <a:spcAft>
                          <a:spcPts val="0"/>
                        </a:spcAft>
                      </a:pPr>
                      <a:r>
                        <a:rPr lang="es-ES" sz="2400" dirty="0">
                          <a:effectLst/>
                        </a:rPr>
                        <a:t> </a:t>
                      </a:r>
                      <a:endParaRPr lang="es-MX" sz="1100" dirty="0">
                        <a:effectLst/>
                        <a:latin typeface="Arial" pitchFamily="34" charset="0"/>
                        <a:ea typeface="Times New Roman" panose="02020603050405020304" pitchFamily="18" charset="0"/>
                        <a:cs typeface="Arial" pitchFamily="34" charset="0"/>
                      </a:endParaRPr>
                    </a:p>
                  </a:txBody>
                  <a:tcPr marL="45085" marR="45085" marT="0" marB="0" anchor="ctr"/>
                </a:tc>
                <a:tc>
                  <a:txBody>
                    <a:bodyPr/>
                    <a:lstStyle/>
                    <a:p>
                      <a:pPr algn="ctr">
                        <a:lnSpc>
                          <a:spcPct val="107000"/>
                        </a:lnSpc>
                        <a:spcAft>
                          <a:spcPts val="0"/>
                        </a:spcAft>
                      </a:pPr>
                      <a:r>
                        <a:rPr lang="es-ES" sz="2400" dirty="0">
                          <a:effectLst/>
                        </a:rPr>
                        <a:t> </a:t>
                      </a:r>
                      <a:endParaRPr lang="es-MX" sz="1100" dirty="0">
                        <a:effectLst/>
                        <a:latin typeface="Arial" pitchFamily="34" charset="0"/>
                        <a:ea typeface="Times New Roman" panose="02020603050405020304" pitchFamily="18" charset="0"/>
                        <a:cs typeface="Arial" pitchFamily="34" charset="0"/>
                      </a:endParaRPr>
                    </a:p>
                  </a:txBody>
                  <a:tcPr marL="45085" marR="45085" marT="0" marB="0" anchor="ctr"/>
                </a:tc>
                <a:tc>
                  <a:txBody>
                    <a:bodyPr/>
                    <a:lstStyle/>
                    <a:p>
                      <a:pPr algn="ctr">
                        <a:lnSpc>
                          <a:spcPct val="107000"/>
                        </a:lnSpc>
                        <a:spcAft>
                          <a:spcPts val="0"/>
                        </a:spcAft>
                      </a:pPr>
                      <a:r>
                        <a:rPr lang="es-ES" sz="2400">
                          <a:effectLst/>
                        </a:rPr>
                        <a:t> </a:t>
                      </a:r>
                      <a:endParaRPr lang="es-MX" sz="1100">
                        <a:effectLst/>
                        <a:latin typeface="Arial" pitchFamily="34" charset="0"/>
                        <a:ea typeface="Times New Roman" panose="02020603050405020304" pitchFamily="18" charset="0"/>
                        <a:cs typeface="Arial" pitchFamily="34" charset="0"/>
                      </a:endParaRPr>
                    </a:p>
                  </a:txBody>
                  <a:tcPr marL="45085" marR="45085" marT="0" marB="0" anchor="ctr"/>
                </a:tc>
                <a:tc>
                  <a:txBody>
                    <a:bodyPr/>
                    <a:lstStyle/>
                    <a:p>
                      <a:pPr algn="ctr">
                        <a:lnSpc>
                          <a:spcPct val="107000"/>
                        </a:lnSpc>
                        <a:spcAft>
                          <a:spcPts val="0"/>
                        </a:spcAft>
                      </a:pPr>
                      <a:r>
                        <a:rPr lang="es-ES" sz="2400">
                          <a:effectLst/>
                        </a:rPr>
                        <a:t> </a:t>
                      </a:r>
                      <a:endParaRPr lang="es-MX" sz="1100">
                        <a:effectLst/>
                        <a:latin typeface="Arial" pitchFamily="34" charset="0"/>
                        <a:ea typeface="Times New Roman" panose="02020603050405020304" pitchFamily="18" charset="0"/>
                        <a:cs typeface="Arial" pitchFamily="34" charset="0"/>
                      </a:endParaRPr>
                    </a:p>
                  </a:txBody>
                  <a:tcPr marL="45085" marR="45085" marT="0" marB="0" anchor="ctr"/>
                </a:tc>
                <a:tc>
                  <a:txBody>
                    <a:bodyPr/>
                    <a:lstStyle/>
                    <a:p>
                      <a:pPr algn="ctr">
                        <a:lnSpc>
                          <a:spcPct val="107000"/>
                        </a:lnSpc>
                        <a:spcAft>
                          <a:spcPts val="0"/>
                        </a:spcAft>
                      </a:pPr>
                      <a:r>
                        <a:rPr lang="es-ES" sz="2400" dirty="0">
                          <a:effectLst/>
                        </a:rPr>
                        <a:t> </a:t>
                      </a:r>
                      <a:endParaRPr lang="es-MX" sz="1100" dirty="0">
                        <a:effectLst/>
                        <a:latin typeface="Arial" pitchFamily="34" charset="0"/>
                        <a:ea typeface="Times New Roman" panose="02020603050405020304" pitchFamily="18" charset="0"/>
                        <a:cs typeface="Arial" pitchFamily="34" charset="0"/>
                      </a:endParaRPr>
                    </a:p>
                  </a:txBody>
                  <a:tcPr marL="45085" marR="45085" marT="0" marB="0" anchor="ctr"/>
                </a:tc>
                <a:tc>
                  <a:txBody>
                    <a:bodyPr/>
                    <a:lstStyle/>
                    <a:p>
                      <a:pPr algn="ctr">
                        <a:lnSpc>
                          <a:spcPct val="107000"/>
                        </a:lnSpc>
                        <a:spcAft>
                          <a:spcPts val="0"/>
                        </a:spcAft>
                      </a:pPr>
                      <a:r>
                        <a:rPr lang="es-ES" sz="2400" dirty="0">
                          <a:effectLst/>
                        </a:rPr>
                        <a:t> </a:t>
                      </a:r>
                      <a:endParaRPr lang="es-MX" sz="1100" dirty="0">
                        <a:effectLst/>
                        <a:latin typeface="Arial" pitchFamily="34" charset="0"/>
                        <a:ea typeface="Times New Roman" panose="02020603050405020304" pitchFamily="18" charset="0"/>
                        <a:cs typeface="Arial" pitchFamily="34" charset="0"/>
                      </a:endParaRPr>
                    </a:p>
                  </a:txBody>
                  <a:tcPr marL="45085" marR="45085" marT="0" marB="0" anchor="ctr"/>
                </a:tc>
                <a:tc>
                  <a:txBody>
                    <a:bodyPr/>
                    <a:lstStyle/>
                    <a:p>
                      <a:pPr algn="ctr">
                        <a:lnSpc>
                          <a:spcPct val="107000"/>
                        </a:lnSpc>
                        <a:spcAft>
                          <a:spcPts val="0"/>
                        </a:spcAft>
                      </a:pPr>
                      <a:r>
                        <a:rPr lang="es-ES" sz="2400" dirty="0">
                          <a:effectLst/>
                        </a:rPr>
                        <a:t> </a:t>
                      </a:r>
                      <a:endParaRPr lang="es-MX" sz="1100" dirty="0">
                        <a:effectLst/>
                        <a:latin typeface="Arial" pitchFamily="34" charset="0"/>
                        <a:ea typeface="Times New Roman" panose="02020603050405020304" pitchFamily="18" charset="0"/>
                        <a:cs typeface="Arial" pitchFamily="34" charset="0"/>
                      </a:endParaRPr>
                    </a:p>
                  </a:txBody>
                  <a:tcPr marL="45085" marR="45085" marT="0" marB="0" anchor="ctr"/>
                </a:tc>
                <a:tc>
                  <a:txBody>
                    <a:bodyPr/>
                    <a:lstStyle/>
                    <a:p>
                      <a:pPr algn="ctr">
                        <a:lnSpc>
                          <a:spcPct val="107000"/>
                        </a:lnSpc>
                        <a:spcAft>
                          <a:spcPts val="0"/>
                        </a:spcAft>
                      </a:pPr>
                      <a:r>
                        <a:rPr lang="es-ES" sz="2400" dirty="0">
                          <a:effectLst/>
                        </a:rPr>
                        <a:t> </a:t>
                      </a:r>
                      <a:endParaRPr lang="es-MX" sz="1100" dirty="0">
                        <a:effectLst/>
                        <a:latin typeface="Arial" pitchFamily="34" charset="0"/>
                        <a:ea typeface="Times New Roman" panose="02020603050405020304" pitchFamily="18" charset="0"/>
                        <a:cs typeface="Arial" pitchFamily="34" charset="0"/>
                      </a:endParaRPr>
                    </a:p>
                  </a:txBody>
                  <a:tcPr marL="45085" marR="45085" marT="0" marB="0" anchor="ctr"/>
                </a:tc>
                <a:tc>
                  <a:txBody>
                    <a:bodyPr/>
                    <a:lstStyle/>
                    <a:p>
                      <a:pPr algn="ctr">
                        <a:lnSpc>
                          <a:spcPct val="107000"/>
                        </a:lnSpc>
                        <a:spcAft>
                          <a:spcPts val="0"/>
                        </a:spcAft>
                      </a:pPr>
                      <a:r>
                        <a:rPr lang="es-ES" sz="2400" dirty="0">
                          <a:effectLst/>
                        </a:rPr>
                        <a:t>1</a:t>
                      </a:r>
                      <a:endParaRPr lang="es-MX" sz="1100" dirty="0">
                        <a:effectLst/>
                        <a:latin typeface="Arial" pitchFamily="34" charset="0"/>
                        <a:ea typeface="Times New Roman" panose="02020603050405020304" pitchFamily="18" charset="0"/>
                        <a:cs typeface="Arial" pitchFamily="34" charset="0"/>
                      </a:endParaRPr>
                    </a:p>
                  </a:txBody>
                  <a:tcPr marL="45085" marR="45085" marT="0" marB="0" anchor="ctr"/>
                </a:tc>
                <a:tc>
                  <a:txBody>
                    <a:bodyPr/>
                    <a:lstStyle/>
                    <a:p>
                      <a:pPr algn="ctr">
                        <a:lnSpc>
                          <a:spcPct val="107000"/>
                        </a:lnSpc>
                        <a:spcAft>
                          <a:spcPts val="0"/>
                        </a:spcAft>
                      </a:pPr>
                      <a:r>
                        <a:rPr lang="es-ES" sz="2400" dirty="0">
                          <a:effectLst/>
                        </a:rPr>
                        <a:t> </a:t>
                      </a:r>
                      <a:endParaRPr lang="es-MX" sz="1100" dirty="0">
                        <a:effectLst/>
                        <a:latin typeface="Arial" pitchFamily="34" charset="0"/>
                        <a:ea typeface="Times New Roman" panose="02020603050405020304" pitchFamily="18" charset="0"/>
                        <a:cs typeface="Arial" pitchFamily="34" charset="0"/>
                      </a:endParaRPr>
                    </a:p>
                  </a:txBody>
                  <a:tcPr marL="45085" marR="45085" marT="0" marB="0" anchor="ctr"/>
                </a:tc>
                <a:tc>
                  <a:txBody>
                    <a:bodyPr/>
                    <a:lstStyle/>
                    <a:p>
                      <a:pPr algn="ctr">
                        <a:lnSpc>
                          <a:spcPct val="107000"/>
                        </a:lnSpc>
                        <a:spcAft>
                          <a:spcPts val="0"/>
                        </a:spcAft>
                      </a:pPr>
                      <a:r>
                        <a:rPr lang="es-ES" sz="2400" dirty="0">
                          <a:effectLst/>
                        </a:rPr>
                        <a:t> </a:t>
                      </a:r>
                      <a:endParaRPr lang="es-MX" sz="1100" dirty="0">
                        <a:effectLst/>
                        <a:latin typeface="Arial" pitchFamily="34" charset="0"/>
                        <a:ea typeface="Times New Roman" panose="02020603050405020304" pitchFamily="18" charset="0"/>
                        <a:cs typeface="Arial" pitchFamily="34" charset="0"/>
                      </a:endParaRPr>
                    </a:p>
                  </a:txBody>
                  <a:tcPr marL="45085" marR="45085" marT="0" marB="0" anchor="ctr"/>
                </a:tc>
                <a:tc>
                  <a:txBody>
                    <a:bodyPr/>
                    <a:lstStyle/>
                    <a:p>
                      <a:pPr algn="ctr">
                        <a:lnSpc>
                          <a:spcPct val="107000"/>
                        </a:lnSpc>
                        <a:spcAft>
                          <a:spcPts val="0"/>
                        </a:spcAft>
                      </a:pPr>
                      <a:r>
                        <a:rPr lang="es-ES" sz="2400" dirty="0">
                          <a:effectLst/>
                        </a:rPr>
                        <a:t> </a:t>
                      </a:r>
                      <a:endParaRPr lang="es-MX" sz="1100" dirty="0">
                        <a:effectLst/>
                        <a:latin typeface="Arial" pitchFamily="34" charset="0"/>
                        <a:ea typeface="Times New Roman" panose="02020603050405020304" pitchFamily="18" charset="0"/>
                        <a:cs typeface="Arial" pitchFamily="34" charset="0"/>
                      </a:endParaRPr>
                    </a:p>
                  </a:txBody>
                  <a:tcPr marL="45085" marR="45085" marT="0" marB="0" anchor="ctr"/>
                </a:tc>
                <a:tc>
                  <a:txBody>
                    <a:bodyPr/>
                    <a:lstStyle/>
                    <a:p>
                      <a:pPr algn="ctr">
                        <a:lnSpc>
                          <a:spcPct val="107000"/>
                        </a:lnSpc>
                        <a:spcAft>
                          <a:spcPts val="0"/>
                        </a:spcAft>
                      </a:pPr>
                      <a:r>
                        <a:rPr lang="es-ES" sz="2400" dirty="0">
                          <a:effectLst/>
                        </a:rPr>
                        <a:t> </a:t>
                      </a:r>
                      <a:endParaRPr lang="es-MX" sz="1100" dirty="0">
                        <a:effectLst/>
                        <a:latin typeface="Arial" pitchFamily="34" charset="0"/>
                        <a:ea typeface="Times New Roman" panose="02020603050405020304" pitchFamily="18" charset="0"/>
                        <a:cs typeface="Arial" pitchFamily="34" charset="0"/>
                      </a:endParaRPr>
                    </a:p>
                  </a:txBody>
                  <a:tcPr marL="45085" marR="45085" marT="0" marB="0" anchor="ctr"/>
                </a:tc>
                <a:tc>
                  <a:txBody>
                    <a:bodyPr/>
                    <a:lstStyle/>
                    <a:p>
                      <a:pPr algn="ctr">
                        <a:lnSpc>
                          <a:spcPct val="107000"/>
                        </a:lnSpc>
                        <a:spcAft>
                          <a:spcPts val="0"/>
                        </a:spcAft>
                      </a:pPr>
                      <a:r>
                        <a:rPr lang="es-ES" sz="2400" dirty="0">
                          <a:effectLst/>
                        </a:rPr>
                        <a:t> </a:t>
                      </a:r>
                      <a:endParaRPr lang="es-MX" sz="1100" dirty="0">
                        <a:effectLst/>
                        <a:latin typeface="Arial" pitchFamily="34" charset="0"/>
                        <a:ea typeface="Times New Roman" panose="02020603050405020304" pitchFamily="18" charset="0"/>
                        <a:cs typeface="Arial" pitchFamily="34" charset="0"/>
                      </a:endParaRPr>
                    </a:p>
                  </a:txBody>
                  <a:tcPr marL="45085" marR="45085" marT="0" marB="0" anchor="ctr"/>
                </a:tc>
                <a:tc>
                  <a:txBody>
                    <a:bodyPr/>
                    <a:lstStyle/>
                    <a:p>
                      <a:pPr algn="ctr">
                        <a:lnSpc>
                          <a:spcPct val="107000"/>
                        </a:lnSpc>
                        <a:spcAft>
                          <a:spcPts val="0"/>
                        </a:spcAft>
                      </a:pPr>
                      <a:r>
                        <a:rPr lang="es-ES" sz="1800">
                          <a:effectLst/>
                        </a:rPr>
                        <a:t>1</a:t>
                      </a:r>
                      <a:endParaRPr lang="es-MX" sz="1000">
                        <a:effectLst/>
                        <a:latin typeface="Arial" pitchFamily="34" charset="0"/>
                        <a:ea typeface="Times New Roman" panose="02020603050405020304" pitchFamily="18" charset="0"/>
                        <a:cs typeface="Arial" pitchFamily="34" charset="0"/>
                      </a:endParaRPr>
                    </a:p>
                  </a:txBody>
                  <a:tcPr marL="45085" marR="45085" marT="0" marB="0" anchor="ctr"/>
                </a:tc>
                <a:tc>
                  <a:txBody>
                    <a:bodyPr/>
                    <a:lstStyle/>
                    <a:p>
                      <a:pPr algn="ctr">
                        <a:lnSpc>
                          <a:spcPct val="107000"/>
                        </a:lnSpc>
                        <a:spcAft>
                          <a:spcPts val="0"/>
                        </a:spcAft>
                      </a:pPr>
                      <a:r>
                        <a:rPr lang="es-ES" sz="1800" dirty="0">
                          <a:effectLst/>
                        </a:rPr>
                        <a:t>1</a:t>
                      </a:r>
                      <a:endParaRPr lang="es-MX" sz="1000" dirty="0">
                        <a:effectLst/>
                        <a:latin typeface="Arial" pitchFamily="34" charset="0"/>
                        <a:ea typeface="Times New Roman" panose="02020603050405020304" pitchFamily="18" charset="0"/>
                        <a:cs typeface="Arial" pitchFamily="34" charset="0"/>
                      </a:endParaRPr>
                    </a:p>
                  </a:txBody>
                  <a:tcPr marL="45085" marR="45085" marT="0" marB="0" anchor="ctr"/>
                </a:tc>
                <a:extLst>
                  <a:ext uri="{0D108BD9-81ED-4DB2-BD59-A6C34878D82A}">
                    <a16:rowId xmlns:a16="http://schemas.microsoft.com/office/drawing/2014/main" xmlns="" val="10004"/>
                  </a:ext>
                </a:extLst>
              </a:tr>
              <a:tr h="864728">
                <a:tc>
                  <a:txBody>
                    <a:bodyPr/>
                    <a:lstStyle/>
                    <a:p>
                      <a:pPr algn="ctr">
                        <a:lnSpc>
                          <a:spcPct val="107000"/>
                        </a:lnSpc>
                        <a:spcAft>
                          <a:spcPts val="0"/>
                        </a:spcAft>
                      </a:pPr>
                      <a:r>
                        <a:rPr lang="es-ES" sz="1600" dirty="0">
                          <a:effectLst/>
                        </a:rPr>
                        <a:t>3</a:t>
                      </a:r>
                      <a:endParaRPr lang="es-MX" sz="1600" dirty="0">
                        <a:effectLst/>
                        <a:latin typeface="Arial" pitchFamily="34" charset="0"/>
                        <a:ea typeface="Times New Roman" panose="02020603050405020304" pitchFamily="18" charset="0"/>
                        <a:cs typeface="Arial" pitchFamily="34" charset="0"/>
                      </a:endParaRPr>
                    </a:p>
                  </a:txBody>
                  <a:tcPr marL="45085" marR="45085" marT="0" marB="0" anchor="ctr"/>
                </a:tc>
                <a:tc>
                  <a:txBody>
                    <a:bodyPr/>
                    <a:lstStyle/>
                    <a:p>
                      <a:pPr>
                        <a:lnSpc>
                          <a:spcPct val="107000"/>
                        </a:lnSpc>
                        <a:spcAft>
                          <a:spcPts val="0"/>
                        </a:spcAft>
                      </a:pPr>
                      <a:r>
                        <a:rPr lang="es-ES" sz="2400" dirty="0">
                          <a:effectLst/>
                        </a:rPr>
                        <a:t>palta</a:t>
                      </a:r>
                      <a:endParaRPr lang="es-MX" sz="1100" b="1" dirty="0">
                        <a:effectLst/>
                        <a:latin typeface="Arial" pitchFamily="34" charset="0"/>
                        <a:ea typeface="Times New Roman" panose="02020603050405020304" pitchFamily="18" charset="0"/>
                        <a:cs typeface="Arial" pitchFamily="34" charset="0"/>
                      </a:endParaRPr>
                    </a:p>
                  </a:txBody>
                  <a:tcPr marL="45085" marR="45085" marT="0" marB="0" anchor="ctr"/>
                </a:tc>
                <a:tc>
                  <a:txBody>
                    <a:bodyPr/>
                    <a:lstStyle/>
                    <a:p>
                      <a:pPr algn="ctr">
                        <a:lnSpc>
                          <a:spcPct val="107000"/>
                        </a:lnSpc>
                        <a:spcAft>
                          <a:spcPts val="0"/>
                        </a:spcAft>
                      </a:pPr>
                      <a:r>
                        <a:rPr lang="es-ES" sz="2400">
                          <a:effectLst/>
                        </a:rPr>
                        <a:t> </a:t>
                      </a:r>
                      <a:endParaRPr lang="es-MX" sz="1100">
                        <a:effectLst/>
                        <a:latin typeface="Arial" pitchFamily="34" charset="0"/>
                        <a:ea typeface="Times New Roman" panose="02020603050405020304" pitchFamily="18" charset="0"/>
                        <a:cs typeface="Arial" pitchFamily="34" charset="0"/>
                      </a:endParaRPr>
                    </a:p>
                  </a:txBody>
                  <a:tcPr marL="45085" marR="45085" marT="0" marB="0" anchor="ctr"/>
                </a:tc>
                <a:tc>
                  <a:txBody>
                    <a:bodyPr/>
                    <a:lstStyle/>
                    <a:p>
                      <a:pPr algn="ctr">
                        <a:lnSpc>
                          <a:spcPct val="107000"/>
                        </a:lnSpc>
                        <a:spcAft>
                          <a:spcPts val="0"/>
                        </a:spcAft>
                      </a:pPr>
                      <a:r>
                        <a:rPr lang="es-ES" sz="2400">
                          <a:effectLst/>
                        </a:rPr>
                        <a:t> </a:t>
                      </a:r>
                      <a:endParaRPr lang="es-MX" sz="1100">
                        <a:effectLst/>
                        <a:latin typeface="Arial" pitchFamily="34" charset="0"/>
                        <a:ea typeface="Times New Roman" panose="02020603050405020304" pitchFamily="18" charset="0"/>
                        <a:cs typeface="Arial" pitchFamily="34" charset="0"/>
                      </a:endParaRPr>
                    </a:p>
                  </a:txBody>
                  <a:tcPr marL="45085" marR="45085" marT="0" marB="0" anchor="ctr"/>
                </a:tc>
                <a:tc>
                  <a:txBody>
                    <a:bodyPr/>
                    <a:lstStyle/>
                    <a:p>
                      <a:pPr algn="ctr">
                        <a:lnSpc>
                          <a:spcPct val="107000"/>
                        </a:lnSpc>
                        <a:spcAft>
                          <a:spcPts val="0"/>
                        </a:spcAft>
                      </a:pPr>
                      <a:r>
                        <a:rPr lang="es-ES" sz="2400">
                          <a:effectLst/>
                        </a:rPr>
                        <a:t> </a:t>
                      </a:r>
                      <a:endParaRPr lang="es-MX" sz="1100">
                        <a:effectLst/>
                        <a:latin typeface="Arial" pitchFamily="34" charset="0"/>
                        <a:ea typeface="Times New Roman" panose="02020603050405020304" pitchFamily="18" charset="0"/>
                        <a:cs typeface="Arial" pitchFamily="34" charset="0"/>
                      </a:endParaRPr>
                    </a:p>
                  </a:txBody>
                  <a:tcPr marL="45085" marR="45085" marT="0" marB="0" anchor="ctr"/>
                </a:tc>
                <a:tc>
                  <a:txBody>
                    <a:bodyPr/>
                    <a:lstStyle/>
                    <a:p>
                      <a:pPr algn="ctr">
                        <a:lnSpc>
                          <a:spcPct val="107000"/>
                        </a:lnSpc>
                        <a:spcAft>
                          <a:spcPts val="0"/>
                        </a:spcAft>
                      </a:pPr>
                      <a:r>
                        <a:rPr lang="es-ES" sz="2400" dirty="0">
                          <a:effectLst/>
                        </a:rPr>
                        <a:t> </a:t>
                      </a:r>
                      <a:endParaRPr lang="es-MX" sz="1100" dirty="0">
                        <a:effectLst/>
                        <a:latin typeface="Arial" pitchFamily="34" charset="0"/>
                        <a:ea typeface="Times New Roman" panose="02020603050405020304" pitchFamily="18" charset="0"/>
                        <a:cs typeface="Arial" pitchFamily="34" charset="0"/>
                      </a:endParaRPr>
                    </a:p>
                  </a:txBody>
                  <a:tcPr marL="45085" marR="45085" marT="0" marB="0" anchor="ctr"/>
                </a:tc>
                <a:tc>
                  <a:txBody>
                    <a:bodyPr/>
                    <a:lstStyle/>
                    <a:p>
                      <a:pPr algn="ctr">
                        <a:lnSpc>
                          <a:spcPct val="107000"/>
                        </a:lnSpc>
                        <a:spcAft>
                          <a:spcPts val="0"/>
                        </a:spcAft>
                      </a:pPr>
                      <a:r>
                        <a:rPr lang="es-ES" sz="2400">
                          <a:effectLst/>
                        </a:rPr>
                        <a:t> </a:t>
                      </a:r>
                      <a:endParaRPr lang="es-MX" sz="1100">
                        <a:effectLst/>
                        <a:latin typeface="Arial" pitchFamily="34" charset="0"/>
                        <a:ea typeface="Times New Roman" panose="02020603050405020304" pitchFamily="18" charset="0"/>
                        <a:cs typeface="Arial" pitchFamily="34" charset="0"/>
                      </a:endParaRPr>
                    </a:p>
                  </a:txBody>
                  <a:tcPr marL="45085" marR="45085" marT="0" marB="0" anchor="ctr"/>
                </a:tc>
                <a:tc>
                  <a:txBody>
                    <a:bodyPr/>
                    <a:lstStyle/>
                    <a:p>
                      <a:pPr algn="ctr">
                        <a:lnSpc>
                          <a:spcPct val="107000"/>
                        </a:lnSpc>
                        <a:spcAft>
                          <a:spcPts val="0"/>
                        </a:spcAft>
                      </a:pPr>
                      <a:r>
                        <a:rPr lang="es-ES" sz="2400">
                          <a:effectLst/>
                        </a:rPr>
                        <a:t> </a:t>
                      </a:r>
                      <a:endParaRPr lang="es-MX" sz="1100">
                        <a:effectLst/>
                        <a:latin typeface="Arial" pitchFamily="34" charset="0"/>
                        <a:ea typeface="Times New Roman" panose="02020603050405020304" pitchFamily="18" charset="0"/>
                        <a:cs typeface="Arial" pitchFamily="34" charset="0"/>
                      </a:endParaRPr>
                    </a:p>
                  </a:txBody>
                  <a:tcPr marL="45085" marR="45085" marT="0" marB="0" anchor="ctr"/>
                </a:tc>
                <a:tc>
                  <a:txBody>
                    <a:bodyPr/>
                    <a:lstStyle/>
                    <a:p>
                      <a:pPr algn="ctr">
                        <a:lnSpc>
                          <a:spcPct val="107000"/>
                        </a:lnSpc>
                        <a:spcAft>
                          <a:spcPts val="0"/>
                        </a:spcAft>
                      </a:pPr>
                      <a:r>
                        <a:rPr lang="es-ES" sz="2400">
                          <a:effectLst/>
                        </a:rPr>
                        <a:t> </a:t>
                      </a:r>
                      <a:endParaRPr lang="es-MX" sz="1100">
                        <a:effectLst/>
                        <a:latin typeface="Arial" pitchFamily="34" charset="0"/>
                        <a:ea typeface="Times New Roman" panose="02020603050405020304" pitchFamily="18" charset="0"/>
                        <a:cs typeface="Arial" pitchFamily="34" charset="0"/>
                      </a:endParaRPr>
                    </a:p>
                  </a:txBody>
                  <a:tcPr marL="45085" marR="45085" marT="0" marB="0" anchor="ctr"/>
                </a:tc>
                <a:tc>
                  <a:txBody>
                    <a:bodyPr/>
                    <a:lstStyle/>
                    <a:p>
                      <a:pPr algn="ctr">
                        <a:lnSpc>
                          <a:spcPct val="107000"/>
                        </a:lnSpc>
                        <a:spcAft>
                          <a:spcPts val="0"/>
                        </a:spcAft>
                      </a:pPr>
                      <a:r>
                        <a:rPr lang="es-ES" sz="2400" dirty="0">
                          <a:effectLst/>
                        </a:rPr>
                        <a:t> </a:t>
                      </a:r>
                      <a:endParaRPr lang="es-MX" sz="1100" dirty="0">
                        <a:effectLst/>
                        <a:latin typeface="Arial" pitchFamily="34" charset="0"/>
                        <a:ea typeface="Times New Roman" panose="02020603050405020304" pitchFamily="18" charset="0"/>
                        <a:cs typeface="Arial" pitchFamily="34" charset="0"/>
                      </a:endParaRPr>
                    </a:p>
                  </a:txBody>
                  <a:tcPr marL="45085" marR="45085" marT="0" marB="0" anchor="ctr"/>
                </a:tc>
                <a:tc>
                  <a:txBody>
                    <a:bodyPr/>
                    <a:lstStyle/>
                    <a:p>
                      <a:pPr algn="ctr">
                        <a:lnSpc>
                          <a:spcPct val="107000"/>
                        </a:lnSpc>
                        <a:spcAft>
                          <a:spcPts val="0"/>
                        </a:spcAft>
                      </a:pPr>
                      <a:r>
                        <a:rPr lang="es-ES" sz="2400" dirty="0">
                          <a:effectLst/>
                        </a:rPr>
                        <a:t>1</a:t>
                      </a:r>
                      <a:endParaRPr lang="es-MX" sz="1100" dirty="0">
                        <a:effectLst/>
                        <a:latin typeface="Arial" pitchFamily="34" charset="0"/>
                        <a:ea typeface="Times New Roman" panose="02020603050405020304" pitchFamily="18" charset="0"/>
                        <a:cs typeface="Arial" pitchFamily="34" charset="0"/>
                      </a:endParaRPr>
                    </a:p>
                  </a:txBody>
                  <a:tcPr marL="45085" marR="45085" marT="0" marB="0" anchor="ctr"/>
                </a:tc>
                <a:tc>
                  <a:txBody>
                    <a:bodyPr/>
                    <a:lstStyle/>
                    <a:p>
                      <a:pPr algn="ctr">
                        <a:lnSpc>
                          <a:spcPct val="107000"/>
                        </a:lnSpc>
                        <a:spcAft>
                          <a:spcPts val="0"/>
                        </a:spcAft>
                      </a:pPr>
                      <a:r>
                        <a:rPr lang="es-ES" sz="2400" dirty="0">
                          <a:effectLst/>
                        </a:rPr>
                        <a:t>12</a:t>
                      </a:r>
                      <a:endParaRPr lang="es-MX" sz="1100" dirty="0">
                        <a:effectLst/>
                        <a:latin typeface="Arial" pitchFamily="34" charset="0"/>
                        <a:ea typeface="Times New Roman" panose="02020603050405020304" pitchFamily="18" charset="0"/>
                        <a:cs typeface="Arial" pitchFamily="34" charset="0"/>
                      </a:endParaRPr>
                    </a:p>
                  </a:txBody>
                  <a:tcPr marL="45085" marR="45085" marT="0" marB="0" anchor="ctr">
                    <a:solidFill>
                      <a:schemeClr val="accent1">
                        <a:lumMod val="60000"/>
                        <a:lumOff val="40000"/>
                      </a:schemeClr>
                    </a:solidFill>
                  </a:tcPr>
                </a:tc>
                <a:tc>
                  <a:txBody>
                    <a:bodyPr/>
                    <a:lstStyle/>
                    <a:p>
                      <a:pPr algn="ctr">
                        <a:lnSpc>
                          <a:spcPct val="107000"/>
                        </a:lnSpc>
                        <a:spcAft>
                          <a:spcPts val="0"/>
                        </a:spcAft>
                      </a:pPr>
                      <a:r>
                        <a:rPr lang="es-ES" sz="2400" dirty="0">
                          <a:effectLst/>
                        </a:rPr>
                        <a:t>12</a:t>
                      </a:r>
                      <a:endParaRPr lang="es-MX" sz="1100" dirty="0">
                        <a:effectLst/>
                        <a:latin typeface="Arial" pitchFamily="34" charset="0"/>
                        <a:ea typeface="Times New Roman" panose="02020603050405020304" pitchFamily="18" charset="0"/>
                        <a:cs typeface="Arial" pitchFamily="34" charset="0"/>
                      </a:endParaRPr>
                    </a:p>
                  </a:txBody>
                  <a:tcPr marL="45085" marR="45085" marT="0" marB="0" anchor="ctr">
                    <a:solidFill>
                      <a:schemeClr val="accent1">
                        <a:lumMod val="60000"/>
                        <a:lumOff val="40000"/>
                      </a:schemeClr>
                    </a:solidFill>
                  </a:tcPr>
                </a:tc>
                <a:tc>
                  <a:txBody>
                    <a:bodyPr/>
                    <a:lstStyle/>
                    <a:p>
                      <a:pPr algn="ctr">
                        <a:lnSpc>
                          <a:spcPct val="107000"/>
                        </a:lnSpc>
                        <a:spcAft>
                          <a:spcPts val="0"/>
                        </a:spcAft>
                      </a:pPr>
                      <a:r>
                        <a:rPr lang="es-ES" sz="2400" dirty="0">
                          <a:effectLst/>
                        </a:rPr>
                        <a:t>11</a:t>
                      </a:r>
                      <a:endParaRPr lang="es-MX" sz="1100" dirty="0">
                        <a:effectLst/>
                        <a:latin typeface="Arial" pitchFamily="34" charset="0"/>
                        <a:ea typeface="Times New Roman" panose="02020603050405020304" pitchFamily="18" charset="0"/>
                        <a:cs typeface="Arial" pitchFamily="34" charset="0"/>
                      </a:endParaRPr>
                    </a:p>
                  </a:txBody>
                  <a:tcPr marL="45085" marR="45085" marT="0" marB="0" anchor="ctr">
                    <a:solidFill>
                      <a:schemeClr val="accent1">
                        <a:lumMod val="60000"/>
                        <a:lumOff val="40000"/>
                      </a:schemeClr>
                    </a:solidFill>
                  </a:tcPr>
                </a:tc>
                <a:tc>
                  <a:txBody>
                    <a:bodyPr/>
                    <a:lstStyle/>
                    <a:p>
                      <a:pPr algn="ctr">
                        <a:lnSpc>
                          <a:spcPct val="107000"/>
                        </a:lnSpc>
                        <a:spcAft>
                          <a:spcPts val="0"/>
                        </a:spcAft>
                      </a:pPr>
                      <a:r>
                        <a:rPr lang="es-ES" sz="2400" dirty="0">
                          <a:effectLst/>
                        </a:rPr>
                        <a:t>13</a:t>
                      </a:r>
                      <a:endParaRPr lang="es-MX" sz="1100" dirty="0">
                        <a:effectLst/>
                        <a:latin typeface="Arial" pitchFamily="34" charset="0"/>
                        <a:ea typeface="Times New Roman" panose="02020603050405020304" pitchFamily="18" charset="0"/>
                        <a:cs typeface="Arial" pitchFamily="34" charset="0"/>
                      </a:endParaRPr>
                    </a:p>
                  </a:txBody>
                  <a:tcPr marL="45085" marR="45085" marT="0" marB="0" anchor="ctr">
                    <a:solidFill>
                      <a:schemeClr val="accent1">
                        <a:lumMod val="60000"/>
                        <a:lumOff val="40000"/>
                      </a:schemeClr>
                    </a:solidFill>
                  </a:tcPr>
                </a:tc>
                <a:tc>
                  <a:txBody>
                    <a:bodyPr/>
                    <a:lstStyle/>
                    <a:p>
                      <a:pPr algn="ctr">
                        <a:lnSpc>
                          <a:spcPct val="107000"/>
                        </a:lnSpc>
                        <a:spcAft>
                          <a:spcPts val="0"/>
                        </a:spcAft>
                      </a:pPr>
                      <a:r>
                        <a:rPr lang="es-ES" sz="2400" dirty="0">
                          <a:effectLst/>
                        </a:rPr>
                        <a:t>13</a:t>
                      </a:r>
                      <a:endParaRPr lang="es-MX" sz="1100" dirty="0">
                        <a:effectLst/>
                        <a:latin typeface="Arial" pitchFamily="34" charset="0"/>
                        <a:ea typeface="Times New Roman" panose="02020603050405020304" pitchFamily="18" charset="0"/>
                        <a:cs typeface="Arial" pitchFamily="34" charset="0"/>
                      </a:endParaRPr>
                    </a:p>
                  </a:txBody>
                  <a:tcPr marL="45085" marR="45085" marT="0" marB="0" anchor="ctr"/>
                </a:tc>
                <a:tc>
                  <a:txBody>
                    <a:bodyPr/>
                    <a:lstStyle/>
                    <a:p>
                      <a:pPr algn="ctr">
                        <a:lnSpc>
                          <a:spcPct val="107000"/>
                        </a:lnSpc>
                        <a:spcAft>
                          <a:spcPts val="0"/>
                        </a:spcAft>
                      </a:pPr>
                      <a:r>
                        <a:rPr lang="es-ES" sz="1800">
                          <a:effectLst/>
                        </a:rPr>
                        <a:t>62</a:t>
                      </a:r>
                      <a:endParaRPr lang="es-MX" sz="1000">
                        <a:effectLst/>
                        <a:latin typeface="Arial" pitchFamily="34" charset="0"/>
                        <a:ea typeface="Times New Roman" panose="02020603050405020304" pitchFamily="18" charset="0"/>
                        <a:cs typeface="Arial" pitchFamily="34" charset="0"/>
                      </a:endParaRPr>
                    </a:p>
                  </a:txBody>
                  <a:tcPr marL="45085" marR="45085" marT="0" marB="0" anchor="ctr"/>
                </a:tc>
                <a:tc>
                  <a:txBody>
                    <a:bodyPr/>
                    <a:lstStyle/>
                    <a:p>
                      <a:pPr algn="ctr">
                        <a:lnSpc>
                          <a:spcPct val="107000"/>
                        </a:lnSpc>
                        <a:spcAft>
                          <a:spcPts val="0"/>
                        </a:spcAft>
                      </a:pPr>
                      <a:r>
                        <a:rPr lang="es-ES" sz="1800" dirty="0">
                          <a:effectLst/>
                        </a:rPr>
                        <a:t>6</a:t>
                      </a:r>
                      <a:endParaRPr lang="es-MX" sz="1000" dirty="0">
                        <a:effectLst/>
                        <a:latin typeface="Arial" pitchFamily="34" charset="0"/>
                        <a:ea typeface="Times New Roman" panose="02020603050405020304" pitchFamily="18" charset="0"/>
                        <a:cs typeface="Arial" pitchFamily="34" charset="0"/>
                      </a:endParaRPr>
                    </a:p>
                  </a:txBody>
                  <a:tcPr marL="45085" marR="45085" marT="0" marB="0" anchor="ctr"/>
                </a:tc>
                <a:extLst>
                  <a:ext uri="{0D108BD9-81ED-4DB2-BD59-A6C34878D82A}">
                    <a16:rowId xmlns:a16="http://schemas.microsoft.com/office/drawing/2014/main" xmlns="" val="10005"/>
                  </a:ext>
                </a:extLst>
              </a:tr>
              <a:tr h="603256">
                <a:tc>
                  <a:txBody>
                    <a:bodyPr/>
                    <a:lstStyle/>
                    <a:p>
                      <a:pPr algn="ctr">
                        <a:lnSpc>
                          <a:spcPct val="107000"/>
                        </a:lnSpc>
                        <a:spcAft>
                          <a:spcPts val="0"/>
                        </a:spcAft>
                      </a:pPr>
                      <a:r>
                        <a:rPr lang="es-ES" sz="1600" dirty="0">
                          <a:effectLst/>
                        </a:rPr>
                        <a:t>4</a:t>
                      </a:r>
                      <a:endParaRPr lang="es-MX" sz="1600" dirty="0">
                        <a:effectLst/>
                        <a:latin typeface="Arial" pitchFamily="34" charset="0"/>
                        <a:ea typeface="Times New Roman" panose="02020603050405020304" pitchFamily="18" charset="0"/>
                        <a:cs typeface="Arial" pitchFamily="34" charset="0"/>
                      </a:endParaRPr>
                    </a:p>
                  </a:txBody>
                  <a:tcPr marL="45085" marR="45085" marT="0" marB="0" anchor="ctr"/>
                </a:tc>
                <a:tc>
                  <a:txBody>
                    <a:bodyPr/>
                    <a:lstStyle/>
                    <a:p>
                      <a:pPr>
                        <a:lnSpc>
                          <a:spcPct val="107000"/>
                        </a:lnSpc>
                        <a:spcAft>
                          <a:spcPts val="0"/>
                        </a:spcAft>
                      </a:pPr>
                      <a:r>
                        <a:rPr lang="es-ES" sz="2400" dirty="0">
                          <a:effectLst/>
                        </a:rPr>
                        <a:t>palto</a:t>
                      </a:r>
                      <a:endParaRPr lang="es-MX" sz="1100" dirty="0">
                        <a:effectLst/>
                        <a:latin typeface="Arial" pitchFamily="34" charset="0"/>
                        <a:ea typeface="Times New Roman" panose="02020603050405020304" pitchFamily="18" charset="0"/>
                        <a:cs typeface="Arial" pitchFamily="34" charset="0"/>
                      </a:endParaRPr>
                    </a:p>
                  </a:txBody>
                  <a:tcPr marL="45085" marR="45085" marT="0" marB="0" anchor="ctr"/>
                </a:tc>
                <a:tc>
                  <a:txBody>
                    <a:bodyPr/>
                    <a:lstStyle/>
                    <a:p>
                      <a:pPr algn="ctr">
                        <a:lnSpc>
                          <a:spcPct val="107000"/>
                        </a:lnSpc>
                        <a:spcAft>
                          <a:spcPts val="0"/>
                        </a:spcAft>
                      </a:pPr>
                      <a:r>
                        <a:rPr lang="es-ES" sz="2400">
                          <a:effectLst/>
                        </a:rPr>
                        <a:t> </a:t>
                      </a:r>
                      <a:endParaRPr lang="es-MX" sz="1100">
                        <a:effectLst/>
                        <a:latin typeface="Arial" pitchFamily="34" charset="0"/>
                        <a:ea typeface="Times New Roman" panose="02020603050405020304" pitchFamily="18" charset="0"/>
                        <a:cs typeface="Arial" pitchFamily="34" charset="0"/>
                      </a:endParaRPr>
                    </a:p>
                  </a:txBody>
                  <a:tcPr marL="45085" marR="45085" marT="0" marB="0" anchor="ctr"/>
                </a:tc>
                <a:tc>
                  <a:txBody>
                    <a:bodyPr/>
                    <a:lstStyle/>
                    <a:p>
                      <a:pPr algn="ctr">
                        <a:lnSpc>
                          <a:spcPct val="107000"/>
                        </a:lnSpc>
                        <a:spcAft>
                          <a:spcPts val="0"/>
                        </a:spcAft>
                      </a:pPr>
                      <a:r>
                        <a:rPr lang="es-ES" sz="2400">
                          <a:effectLst/>
                        </a:rPr>
                        <a:t> </a:t>
                      </a:r>
                      <a:endParaRPr lang="es-MX" sz="1100">
                        <a:effectLst/>
                        <a:latin typeface="Arial" pitchFamily="34" charset="0"/>
                        <a:ea typeface="Times New Roman" panose="02020603050405020304" pitchFamily="18" charset="0"/>
                        <a:cs typeface="Arial" pitchFamily="34" charset="0"/>
                      </a:endParaRPr>
                    </a:p>
                  </a:txBody>
                  <a:tcPr marL="45085" marR="45085" marT="0" marB="0" anchor="ctr"/>
                </a:tc>
                <a:tc>
                  <a:txBody>
                    <a:bodyPr/>
                    <a:lstStyle/>
                    <a:p>
                      <a:pPr algn="ctr">
                        <a:lnSpc>
                          <a:spcPct val="107000"/>
                        </a:lnSpc>
                        <a:spcAft>
                          <a:spcPts val="0"/>
                        </a:spcAft>
                      </a:pPr>
                      <a:r>
                        <a:rPr lang="es-ES" sz="2400">
                          <a:effectLst/>
                        </a:rPr>
                        <a:t> </a:t>
                      </a:r>
                      <a:endParaRPr lang="es-MX" sz="1100">
                        <a:effectLst/>
                        <a:latin typeface="Arial" pitchFamily="34" charset="0"/>
                        <a:ea typeface="Times New Roman" panose="02020603050405020304" pitchFamily="18" charset="0"/>
                        <a:cs typeface="Arial" pitchFamily="34" charset="0"/>
                      </a:endParaRPr>
                    </a:p>
                  </a:txBody>
                  <a:tcPr marL="45085" marR="45085" marT="0" marB="0" anchor="ctr"/>
                </a:tc>
                <a:tc>
                  <a:txBody>
                    <a:bodyPr/>
                    <a:lstStyle/>
                    <a:p>
                      <a:pPr algn="ctr">
                        <a:lnSpc>
                          <a:spcPct val="107000"/>
                        </a:lnSpc>
                        <a:spcAft>
                          <a:spcPts val="0"/>
                        </a:spcAft>
                      </a:pPr>
                      <a:r>
                        <a:rPr lang="es-ES" sz="2400">
                          <a:effectLst/>
                        </a:rPr>
                        <a:t> </a:t>
                      </a:r>
                      <a:endParaRPr lang="es-MX" sz="1100">
                        <a:effectLst/>
                        <a:latin typeface="Arial" pitchFamily="34" charset="0"/>
                        <a:ea typeface="Times New Roman" panose="02020603050405020304" pitchFamily="18" charset="0"/>
                        <a:cs typeface="Arial" pitchFamily="34" charset="0"/>
                      </a:endParaRPr>
                    </a:p>
                  </a:txBody>
                  <a:tcPr marL="45085" marR="45085" marT="0" marB="0" anchor="ctr"/>
                </a:tc>
                <a:tc>
                  <a:txBody>
                    <a:bodyPr/>
                    <a:lstStyle/>
                    <a:p>
                      <a:pPr algn="ctr">
                        <a:lnSpc>
                          <a:spcPct val="107000"/>
                        </a:lnSpc>
                        <a:spcAft>
                          <a:spcPts val="0"/>
                        </a:spcAft>
                      </a:pPr>
                      <a:r>
                        <a:rPr lang="es-ES" sz="2400">
                          <a:effectLst/>
                        </a:rPr>
                        <a:t> </a:t>
                      </a:r>
                      <a:endParaRPr lang="es-MX" sz="1100">
                        <a:effectLst/>
                        <a:latin typeface="Arial" pitchFamily="34" charset="0"/>
                        <a:ea typeface="Times New Roman" panose="02020603050405020304" pitchFamily="18" charset="0"/>
                        <a:cs typeface="Arial" pitchFamily="34" charset="0"/>
                      </a:endParaRPr>
                    </a:p>
                  </a:txBody>
                  <a:tcPr marL="45085" marR="45085" marT="0" marB="0" anchor="ctr"/>
                </a:tc>
                <a:tc>
                  <a:txBody>
                    <a:bodyPr/>
                    <a:lstStyle/>
                    <a:p>
                      <a:pPr algn="ctr">
                        <a:lnSpc>
                          <a:spcPct val="107000"/>
                        </a:lnSpc>
                        <a:spcAft>
                          <a:spcPts val="0"/>
                        </a:spcAft>
                      </a:pPr>
                      <a:r>
                        <a:rPr lang="es-ES" sz="2400">
                          <a:effectLst/>
                        </a:rPr>
                        <a:t> </a:t>
                      </a:r>
                      <a:endParaRPr lang="es-MX" sz="1100">
                        <a:effectLst/>
                        <a:latin typeface="Arial" pitchFamily="34" charset="0"/>
                        <a:ea typeface="Times New Roman" panose="02020603050405020304" pitchFamily="18" charset="0"/>
                        <a:cs typeface="Arial" pitchFamily="34" charset="0"/>
                      </a:endParaRPr>
                    </a:p>
                  </a:txBody>
                  <a:tcPr marL="45085" marR="45085" marT="0" marB="0" anchor="ctr"/>
                </a:tc>
                <a:tc>
                  <a:txBody>
                    <a:bodyPr/>
                    <a:lstStyle/>
                    <a:p>
                      <a:pPr algn="ctr">
                        <a:lnSpc>
                          <a:spcPct val="107000"/>
                        </a:lnSpc>
                        <a:spcAft>
                          <a:spcPts val="0"/>
                        </a:spcAft>
                      </a:pPr>
                      <a:r>
                        <a:rPr lang="es-ES" sz="2400">
                          <a:effectLst/>
                        </a:rPr>
                        <a:t> </a:t>
                      </a:r>
                      <a:endParaRPr lang="es-MX" sz="1100">
                        <a:effectLst/>
                        <a:latin typeface="Arial" pitchFamily="34" charset="0"/>
                        <a:ea typeface="Times New Roman" panose="02020603050405020304" pitchFamily="18" charset="0"/>
                        <a:cs typeface="Arial" pitchFamily="34" charset="0"/>
                      </a:endParaRPr>
                    </a:p>
                  </a:txBody>
                  <a:tcPr marL="45085" marR="45085" marT="0" marB="0" anchor="ctr"/>
                </a:tc>
                <a:tc>
                  <a:txBody>
                    <a:bodyPr/>
                    <a:lstStyle/>
                    <a:p>
                      <a:pPr algn="ctr">
                        <a:lnSpc>
                          <a:spcPct val="107000"/>
                        </a:lnSpc>
                        <a:spcAft>
                          <a:spcPts val="0"/>
                        </a:spcAft>
                      </a:pPr>
                      <a:r>
                        <a:rPr lang="es-ES" sz="2400">
                          <a:effectLst/>
                        </a:rPr>
                        <a:t> </a:t>
                      </a:r>
                      <a:endParaRPr lang="es-MX" sz="1100">
                        <a:effectLst/>
                        <a:latin typeface="Arial" pitchFamily="34" charset="0"/>
                        <a:ea typeface="Times New Roman" panose="02020603050405020304" pitchFamily="18" charset="0"/>
                        <a:cs typeface="Arial" pitchFamily="34" charset="0"/>
                      </a:endParaRPr>
                    </a:p>
                  </a:txBody>
                  <a:tcPr marL="45085" marR="45085" marT="0" marB="0" anchor="ctr"/>
                </a:tc>
                <a:tc>
                  <a:txBody>
                    <a:bodyPr/>
                    <a:lstStyle/>
                    <a:p>
                      <a:pPr algn="ctr">
                        <a:lnSpc>
                          <a:spcPct val="107000"/>
                        </a:lnSpc>
                        <a:spcAft>
                          <a:spcPts val="0"/>
                        </a:spcAft>
                      </a:pPr>
                      <a:r>
                        <a:rPr lang="es-ES" sz="2400" dirty="0">
                          <a:effectLst/>
                        </a:rPr>
                        <a:t> </a:t>
                      </a:r>
                      <a:endParaRPr lang="es-MX" sz="1100" dirty="0">
                        <a:effectLst/>
                        <a:latin typeface="Arial" pitchFamily="34" charset="0"/>
                        <a:ea typeface="Times New Roman" panose="02020603050405020304" pitchFamily="18" charset="0"/>
                        <a:cs typeface="Arial" pitchFamily="34" charset="0"/>
                      </a:endParaRPr>
                    </a:p>
                  </a:txBody>
                  <a:tcPr marL="45085" marR="45085" marT="0" marB="0" anchor="ctr"/>
                </a:tc>
                <a:tc>
                  <a:txBody>
                    <a:bodyPr/>
                    <a:lstStyle/>
                    <a:p>
                      <a:pPr algn="ctr">
                        <a:lnSpc>
                          <a:spcPct val="107000"/>
                        </a:lnSpc>
                        <a:spcAft>
                          <a:spcPts val="0"/>
                        </a:spcAft>
                      </a:pPr>
                      <a:r>
                        <a:rPr lang="es-ES" sz="2400" dirty="0">
                          <a:effectLst/>
                        </a:rPr>
                        <a:t> </a:t>
                      </a:r>
                      <a:endParaRPr lang="es-MX" sz="1100" dirty="0">
                        <a:effectLst/>
                        <a:latin typeface="Arial" pitchFamily="34" charset="0"/>
                        <a:ea typeface="Times New Roman" panose="02020603050405020304" pitchFamily="18" charset="0"/>
                        <a:cs typeface="Arial" pitchFamily="34" charset="0"/>
                      </a:endParaRPr>
                    </a:p>
                  </a:txBody>
                  <a:tcPr marL="45085" marR="45085" marT="0" marB="0" anchor="ctr"/>
                </a:tc>
                <a:tc>
                  <a:txBody>
                    <a:bodyPr/>
                    <a:lstStyle/>
                    <a:p>
                      <a:pPr algn="ctr">
                        <a:lnSpc>
                          <a:spcPct val="107000"/>
                        </a:lnSpc>
                        <a:spcAft>
                          <a:spcPts val="0"/>
                        </a:spcAft>
                      </a:pPr>
                      <a:r>
                        <a:rPr lang="es-ES" sz="2400">
                          <a:effectLst/>
                        </a:rPr>
                        <a:t>1</a:t>
                      </a:r>
                      <a:endParaRPr lang="es-MX" sz="1100">
                        <a:effectLst/>
                        <a:latin typeface="Arial" pitchFamily="34" charset="0"/>
                        <a:ea typeface="Times New Roman" panose="02020603050405020304" pitchFamily="18" charset="0"/>
                        <a:cs typeface="Arial" pitchFamily="34" charset="0"/>
                      </a:endParaRPr>
                    </a:p>
                  </a:txBody>
                  <a:tcPr marL="45085" marR="45085" marT="0" marB="0" anchor="ctr"/>
                </a:tc>
                <a:tc>
                  <a:txBody>
                    <a:bodyPr/>
                    <a:lstStyle/>
                    <a:p>
                      <a:pPr algn="ctr">
                        <a:lnSpc>
                          <a:spcPct val="107000"/>
                        </a:lnSpc>
                        <a:spcAft>
                          <a:spcPts val="0"/>
                        </a:spcAft>
                      </a:pPr>
                      <a:r>
                        <a:rPr lang="es-ES" sz="2400">
                          <a:effectLst/>
                        </a:rPr>
                        <a:t> </a:t>
                      </a:r>
                      <a:endParaRPr lang="es-MX" sz="1100">
                        <a:effectLst/>
                        <a:latin typeface="Arial" pitchFamily="34" charset="0"/>
                        <a:ea typeface="Times New Roman" panose="02020603050405020304" pitchFamily="18" charset="0"/>
                        <a:cs typeface="Arial" pitchFamily="34" charset="0"/>
                      </a:endParaRPr>
                    </a:p>
                  </a:txBody>
                  <a:tcPr marL="45085" marR="45085" marT="0" marB="0" anchor="ctr"/>
                </a:tc>
                <a:tc>
                  <a:txBody>
                    <a:bodyPr/>
                    <a:lstStyle/>
                    <a:p>
                      <a:pPr algn="ctr">
                        <a:lnSpc>
                          <a:spcPct val="107000"/>
                        </a:lnSpc>
                        <a:spcAft>
                          <a:spcPts val="0"/>
                        </a:spcAft>
                      </a:pPr>
                      <a:r>
                        <a:rPr lang="es-ES" sz="2400">
                          <a:effectLst/>
                        </a:rPr>
                        <a:t> </a:t>
                      </a:r>
                      <a:endParaRPr lang="es-MX" sz="1100">
                        <a:effectLst/>
                        <a:latin typeface="Arial" pitchFamily="34" charset="0"/>
                        <a:ea typeface="Times New Roman" panose="02020603050405020304" pitchFamily="18" charset="0"/>
                        <a:cs typeface="Arial" pitchFamily="34" charset="0"/>
                      </a:endParaRPr>
                    </a:p>
                  </a:txBody>
                  <a:tcPr marL="45085" marR="45085" marT="0" marB="0" anchor="ctr"/>
                </a:tc>
                <a:tc>
                  <a:txBody>
                    <a:bodyPr/>
                    <a:lstStyle/>
                    <a:p>
                      <a:pPr algn="ctr">
                        <a:lnSpc>
                          <a:spcPct val="107000"/>
                        </a:lnSpc>
                        <a:spcAft>
                          <a:spcPts val="0"/>
                        </a:spcAft>
                      </a:pPr>
                      <a:r>
                        <a:rPr lang="es-ES" sz="2400" dirty="0">
                          <a:effectLst/>
                        </a:rPr>
                        <a:t> </a:t>
                      </a:r>
                      <a:endParaRPr lang="es-MX" sz="1100" dirty="0">
                        <a:effectLst/>
                        <a:latin typeface="Arial" pitchFamily="34" charset="0"/>
                        <a:ea typeface="Times New Roman" panose="02020603050405020304" pitchFamily="18" charset="0"/>
                        <a:cs typeface="Arial" pitchFamily="34" charset="0"/>
                      </a:endParaRPr>
                    </a:p>
                  </a:txBody>
                  <a:tcPr marL="45085" marR="45085" marT="0" marB="0" anchor="ctr"/>
                </a:tc>
                <a:tc>
                  <a:txBody>
                    <a:bodyPr/>
                    <a:lstStyle/>
                    <a:p>
                      <a:pPr algn="ctr">
                        <a:lnSpc>
                          <a:spcPct val="107000"/>
                        </a:lnSpc>
                        <a:spcAft>
                          <a:spcPts val="0"/>
                        </a:spcAft>
                      </a:pPr>
                      <a:r>
                        <a:rPr lang="es-ES" sz="1800">
                          <a:effectLst/>
                        </a:rPr>
                        <a:t>1</a:t>
                      </a:r>
                      <a:endParaRPr lang="es-MX" sz="1000">
                        <a:effectLst/>
                        <a:latin typeface="Arial" pitchFamily="34" charset="0"/>
                        <a:ea typeface="Times New Roman" panose="02020603050405020304" pitchFamily="18" charset="0"/>
                        <a:cs typeface="Arial" pitchFamily="34" charset="0"/>
                      </a:endParaRPr>
                    </a:p>
                  </a:txBody>
                  <a:tcPr marL="45085" marR="45085" marT="0" marB="0" anchor="ctr"/>
                </a:tc>
                <a:tc>
                  <a:txBody>
                    <a:bodyPr/>
                    <a:lstStyle/>
                    <a:p>
                      <a:pPr algn="ctr">
                        <a:lnSpc>
                          <a:spcPct val="107000"/>
                        </a:lnSpc>
                        <a:spcAft>
                          <a:spcPts val="0"/>
                        </a:spcAft>
                      </a:pPr>
                      <a:r>
                        <a:rPr lang="es-ES" sz="1800" dirty="0">
                          <a:effectLst/>
                        </a:rPr>
                        <a:t>1</a:t>
                      </a:r>
                      <a:endParaRPr lang="es-MX" sz="1000" dirty="0">
                        <a:effectLst/>
                        <a:latin typeface="Arial" pitchFamily="34" charset="0"/>
                        <a:ea typeface="Times New Roman" panose="02020603050405020304" pitchFamily="18" charset="0"/>
                        <a:cs typeface="Arial" pitchFamily="34" charset="0"/>
                      </a:endParaRPr>
                    </a:p>
                  </a:txBody>
                  <a:tcPr marL="45085" marR="45085" marT="0" marB="0" anchor="ctr"/>
                </a:tc>
                <a:extLst>
                  <a:ext uri="{0D108BD9-81ED-4DB2-BD59-A6C34878D82A}">
                    <a16:rowId xmlns:a16="http://schemas.microsoft.com/office/drawing/2014/main" xmlns="" val="10006"/>
                  </a:ext>
                </a:extLst>
              </a:tr>
              <a:tr h="749170">
                <a:tc>
                  <a:txBody>
                    <a:bodyPr/>
                    <a:lstStyle/>
                    <a:p>
                      <a:pPr algn="ctr">
                        <a:lnSpc>
                          <a:spcPct val="107000"/>
                        </a:lnSpc>
                        <a:spcAft>
                          <a:spcPts val="0"/>
                        </a:spcAft>
                      </a:pPr>
                      <a:r>
                        <a:rPr lang="es-ES" sz="1600" dirty="0">
                          <a:effectLst/>
                        </a:rPr>
                        <a:t>5</a:t>
                      </a:r>
                      <a:endParaRPr lang="es-MX" sz="1600" dirty="0">
                        <a:effectLst/>
                        <a:latin typeface="Arial" pitchFamily="34" charset="0"/>
                        <a:ea typeface="Times New Roman" panose="02020603050405020304" pitchFamily="18" charset="0"/>
                        <a:cs typeface="Arial" pitchFamily="34" charset="0"/>
                      </a:endParaRPr>
                    </a:p>
                  </a:txBody>
                  <a:tcPr marL="45085" marR="45085" marT="0" marB="0" anchor="ctr"/>
                </a:tc>
                <a:tc>
                  <a:txBody>
                    <a:bodyPr/>
                    <a:lstStyle/>
                    <a:p>
                      <a:pPr>
                        <a:lnSpc>
                          <a:spcPct val="107000"/>
                        </a:lnSpc>
                        <a:spcAft>
                          <a:spcPts val="0"/>
                        </a:spcAft>
                      </a:pPr>
                      <a:r>
                        <a:rPr lang="es-ES" sz="2400" dirty="0">
                          <a:effectLst/>
                          <a:sym typeface="Symbol" panose="05050102010706020507" pitchFamily="18" charset="2"/>
                        </a:rPr>
                        <a:t></a:t>
                      </a:r>
                      <a:endParaRPr lang="es-MX" sz="1100" dirty="0">
                        <a:effectLst/>
                        <a:latin typeface="Arial" pitchFamily="34" charset="0"/>
                        <a:ea typeface="Times New Roman" panose="02020603050405020304" pitchFamily="18" charset="0"/>
                        <a:cs typeface="Arial" pitchFamily="34" charset="0"/>
                      </a:endParaRPr>
                    </a:p>
                  </a:txBody>
                  <a:tcPr marL="45085" marR="45085" marT="0" marB="0" anchor="ctr"/>
                </a:tc>
                <a:tc>
                  <a:txBody>
                    <a:bodyPr/>
                    <a:lstStyle/>
                    <a:p>
                      <a:pPr algn="ctr">
                        <a:lnSpc>
                          <a:spcPct val="107000"/>
                        </a:lnSpc>
                        <a:spcAft>
                          <a:spcPts val="0"/>
                        </a:spcAft>
                      </a:pPr>
                      <a:r>
                        <a:rPr lang="es-ES" sz="2400" dirty="0">
                          <a:effectLst/>
                        </a:rPr>
                        <a:t>13</a:t>
                      </a:r>
                      <a:endParaRPr lang="es-MX" sz="1100" dirty="0">
                        <a:effectLst/>
                        <a:latin typeface="Arial" pitchFamily="34" charset="0"/>
                        <a:ea typeface="Times New Roman" panose="02020603050405020304" pitchFamily="18" charset="0"/>
                        <a:cs typeface="Arial" pitchFamily="34" charset="0"/>
                      </a:endParaRPr>
                    </a:p>
                  </a:txBody>
                  <a:tcPr marL="45085" marR="45085" marT="0" marB="0" anchor="ctr"/>
                </a:tc>
                <a:tc>
                  <a:txBody>
                    <a:bodyPr/>
                    <a:lstStyle/>
                    <a:p>
                      <a:pPr algn="ctr">
                        <a:lnSpc>
                          <a:spcPct val="107000"/>
                        </a:lnSpc>
                        <a:spcAft>
                          <a:spcPts val="0"/>
                        </a:spcAft>
                      </a:pPr>
                      <a:r>
                        <a:rPr lang="es-ES" sz="2400">
                          <a:effectLst/>
                        </a:rPr>
                        <a:t>2</a:t>
                      </a:r>
                      <a:endParaRPr lang="es-MX" sz="1100">
                        <a:effectLst/>
                        <a:latin typeface="Arial" pitchFamily="34" charset="0"/>
                        <a:ea typeface="Times New Roman" panose="02020603050405020304" pitchFamily="18" charset="0"/>
                        <a:cs typeface="Arial" pitchFamily="34" charset="0"/>
                      </a:endParaRPr>
                    </a:p>
                  </a:txBody>
                  <a:tcPr marL="45085" marR="45085" marT="0" marB="0" anchor="ctr"/>
                </a:tc>
                <a:tc>
                  <a:txBody>
                    <a:bodyPr/>
                    <a:lstStyle/>
                    <a:p>
                      <a:pPr algn="ctr">
                        <a:lnSpc>
                          <a:spcPct val="107000"/>
                        </a:lnSpc>
                        <a:spcAft>
                          <a:spcPts val="0"/>
                        </a:spcAft>
                      </a:pPr>
                      <a:r>
                        <a:rPr lang="es-ES" sz="2400">
                          <a:effectLst/>
                        </a:rPr>
                        <a:t> </a:t>
                      </a:r>
                      <a:endParaRPr lang="es-MX" sz="1100">
                        <a:effectLst/>
                        <a:latin typeface="Arial" pitchFamily="34" charset="0"/>
                        <a:ea typeface="Times New Roman" panose="02020603050405020304" pitchFamily="18" charset="0"/>
                        <a:cs typeface="Arial" pitchFamily="34" charset="0"/>
                      </a:endParaRPr>
                    </a:p>
                  </a:txBody>
                  <a:tcPr marL="45085" marR="45085" marT="0" marB="0" anchor="ctr"/>
                </a:tc>
                <a:tc>
                  <a:txBody>
                    <a:bodyPr/>
                    <a:lstStyle/>
                    <a:p>
                      <a:pPr algn="ctr">
                        <a:lnSpc>
                          <a:spcPct val="107000"/>
                        </a:lnSpc>
                        <a:spcAft>
                          <a:spcPts val="0"/>
                        </a:spcAft>
                      </a:pPr>
                      <a:r>
                        <a:rPr lang="es-ES" sz="2400" dirty="0">
                          <a:effectLst/>
                        </a:rPr>
                        <a:t> </a:t>
                      </a:r>
                      <a:endParaRPr lang="es-MX" sz="1100" dirty="0">
                        <a:effectLst/>
                        <a:latin typeface="Arial" pitchFamily="34" charset="0"/>
                        <a:ea typeface="Times New Roman" panose="02020603050405020304" pitchFamily="18" charset="0"/>
                        <a:cs typeface="Arial" pitchFamily="34" charset="0"/>
                      </a:endParaRPr>
                    </a:p>
                  </a:txBody>
                  <a:tcPr marL="45085" marR="45085" marT="0" marB="0" anchor="ctr"/>
                </a:tc>
                <a:tc>
                  <a:txBody>
                    <a:bodyPr/>
                    <a:lstStyle/>
                    <a:p>
                      <a:pPr algn="ctr">
                        <a:lnSpc>
                          <a:spcPct val="107000"/>
                        </a:lnSpc>
                        <a:spcAft>
                          <a:spcPts val="0"/>
                        </a:spcAft>
                      </a:pPr>
                      <a:r>
                        <a:rPr lang="es-ES" sz="2400">
                          <a:effectLst/>
                        </a:rPr>
                        <a:t> </a:t>
                      </a:r>
                      <a:endParaRPr lang="es-MX" sz="1100">
                        <a:effectLst/>
                        <a:latin typeface="Arial" pitchFamily="34" charset="0"/>
                        <a:ea typeface="Times New Roman" panose="02020603050405020304" pitchFamily="18" charset="0"/>
                        <a:cs typeface="Arial" pitchFamily="34" charset="0"/>
                      </a:endParaRPr>
                    </a:p>
                  </a:txBody>
                  <a:tcPr marL="45085" marR="45085" marT="0" marB="0" anchor="ctr"/>
                </a:tc>
                <a:tc>
                  <a:txBody>
                    <a:bodyPr/>
                    <a:lstStyle/>
                    <a:p>
                      <a:pPr algn="ctr">
                        <a:lnSpc>
                          <a:spcPct val="107000"/>
                        </a:lnSpc>
                        <a:spcAft>
                          <a:spcPts val="0"/>
                        </a:spcAft>
                      </a:pPr>
                      <a:r>
                        <a:rPr lang="es-ES" sz="2400">
                          <a:effectLst/>
                        </a:rPr>
                        <a:t> </a:t>
                      </a:r>
                      <a:endParaRPr lang="es-MX" sz="1100">
                        <a:effectLst/>
                        <a:latin typeface="Arial" pitchFamily="34" charset="0"/>
                        <a:ea typeface="Times New Roman" panose="02020603050405020304" pitchFamily="18" charset="0"/>
                        <a:cs typeface="Arial" pitchFamily="34" charset="0"/>
                      </a:endParaRPr>
                    </a:p>
                  </a:txBody>
                  <a:tcPr marL="45085" marR="45085" marT="0" marB="0" anchor="ctr"/>
                </a:tc>
                <a:tc>
                  <a:txBody>
                    <a:bodyPr/>
                    <a:lstStyle/>
                    <a:p>
                      <a:pPr algn="ctr">
                        <a:lnSpc>
                          <a:spcPct val="107000"/>
                        </a:lnSpc>
                        <a:spcAft>
                          <a:spcPts val="0"/>
                        </a:spcAft>
                      </a:pPr>
                      <a:r>
                        <a:rPr lang="es-ES" sz="2400">
                          <a:effectLst/>
                        </a:rPr>
                        <a:t> </a:t>
                      </a:r>
                      <a:endParaRPr lang="es-MX" sz="1100">
                        <a:effectLst/>
                        <a:latin typeface="Arial" pitchFamily="34" charset="0"/>
                        <a:ea typeface="Times New Roman" panose="02020603050405020304" pitchFamily="18" charset="0"/>
                        <a:cs typeface="Arial" pitchFamily="34" charset="0"/>
                      </a:endParaRPr>
                    </a:p>
                  </a:txBody>
                  <a:tcPr marL="45085" marR="45085" marT="0" marB="0" anchor="ctr"/>
                </a:tc>
                <a:tc>
                  <a:txBody>
                    <a:bodyPr/>
                    <a:lstStyle/>
                    <a:p>
                      <a:pPr algn="ctr">
                        <a:lnSpc>
                          <a:spcPct val="107000"/>
                        </a:lnSpc>
                        <a:spcAft>
                          <a:spcPts val="0"/>
                        </a:spcAft>
                      </a:pPr>
                      <a:r>
                        <a:rPr lang="es-ES" sz="2400">
                          <a:effectLst/>
                        </a:rPr>
                        <a:t> </a:t>
                      </a:r>
                      <a:endParaRPr lang="es-MX" sz="1100">
                        <a:effectLst/>
                        <a:latin typeface="Arial" pitchFamily="34" charset="0"/>
                        <a:ea typeface="Times New Roman" panose="02020603050405020304" pitchFamily="18" charset="0"/>
                        <a:cs typeface="Arial" pitchFamily="34" charset="0"/>
                      </a:endParaRPr>
                    </a:p>
                  </a:txBody>
                  <a:tcPr marL="45085" marR="45085" marT="0" marB="0" anchor="ctr"/>
                </a:tc>
                <a:tc>
                  <a:txBody>
                    <a:bodyPr/>
                    <a:lstStyle/>
                    <a:p>
                      <a:pPr algn="ctr">
                        <a:lnSpc>
                          <a:spcPct val="107000"/>
                        </a:lnSpc>
                        <a:spcAft>
                          <a:spcPts val="0"/>
                        </a:spcAft>
                      </a:pPr>
                      <a:r>
                        <a:rPr lang="es-ES" sz="2400">
                          <a:effectLst/>
                        </a:rPr>
                        <a:t> </a:t>
                      </a:r>
                      <a:endParaRPr lang="es-MX" sz="1100">
                        <a:effectLst/>
                        <a:latin typeface="Arial" pitchFamily="34" charset="0"/>
                        <a:ea typeface="Times New Roman" panose="02020603050405020304" pitchFamily="18" charset="0"/>
                        <a:cs typeface="Arial" pitchFamily="34" charset="0"/>
                      </a:endParaRPr>
                    </a:p>
                  </a:txBody>
                  <a:tcPr marL="45085" marR="45085" marT="0" marB="0" anchor="ctr"/>
                </a:tc>
                <a:tc>
                  <a:txBody>
                    <a:bodyPr/>
                    <a:lstStyle/>
                    <a:p>
                      <a:pPr algn="ctr">
                        <a:lnSpc>
                          <a:spcPct val="107000"/>
                        </a:lnSpc>
                        <a:spcAft>
                          <a:spcPts val="0"/>
                        </a:spcAft>
                      </a:pPr>
                      <a:r>
                        <a:rPr lang="es-ES" sz="2400" dirty="0">
                          <a:effectLst/>
                        </a:rPr>
                        <a:t> </a:t>
                      </a:r>
                      <a:endParaRPr lang="es-MX" sz="1100" dirty="0">
                        <a:effectLst/>
                        <a:latin typeface="Arial" pitchFamily="34" charset="0"/>
                        <a:ea typeface="Times New Roman" panose="02020603050405020304" pitchFamily="18" charset="0"/>
                        <a:cs typeface="Arial" pitchFamily="34" charset="0"/>
                      </a:endParaRPr>
                    </a:p>
                  </a:txBody>
                  <a:tcPr marL="45085" marR="45085" marT="0" marB="0" anchor="ctr"/>
                </a:tc>
                <a:tc>
                  <a:txBody>
                    <a:bodyPr/>
                    <a:lstStyle/>
                    <a:p>
                      <a:pPr algn="ctr">
                        <a:lnSpc>
                          <a:spcPct val="107000"/>
                        </a:lnSpc>
                        <a:spcAft>
                          <a:spcPts val="0"/>
                        </a:spcAft>
                      </a:pPr>
                      <a:r>
                        <a:rPr lang="es-ES" sz="2400" dirty="0">
                          <a:effectLst/>
                        </a:rPr>
                        <a:t> </a:t>
                      </a:r>
                      <a:endParaRPr lang="es-MX" sz="1100" dirty="0">
                        <a:effectLst/>
                        <a:latin typeface="Arial" pitchFamily="34" charset="0"/>
                        <a:ea typeface="Times New Roman" panose="02020603050405020304" pitchFamily="18" charset="0"/>
                        <a:cs typeface="Arial" pitchFamily="34" charset="0"/>
                      </a:endParaRPr>
                    </a:p>
                  </a:txBody>
                  <a:tcPr marL="45085" marR="45085" marT="0" marB="0" anchor="ctr"/>
                </a:tc>
                <a:tc>
                  <a:txBody>
                    <a:bodyPr/>
                    <a:lstStyle/>
                    <a:p>
                      <a:pPr algn="ctr">
                        <a:lnSpc>
                          <a:spcPct val="107000"/>
                        </a:lnSpc>
                        <a:spcAft>
                          <a:spcPts val="0"/>
                        </a:spcAft>
                      </a:pPr>
                      <a:r>
                        <a:rPr lang="es-ES" sz="2400">
                          <a:effectLst/>
                        </a:rPr>
                        <a:t>1</a:t>
                      </a:r>
                      <a:endParaRPr lang="es-MX" sz="1100">
                        <a:effectLst/>
                        <a:latin typeface="Arial" pitchFamily="34" charset="0"/>
                        <a:ea typeface="Times New Roman" panose="02020603050405020304" pitchFamily="18" charset="0"/>
                        <a:cs typeface="Arial" pitchFamily="34" charset="0"/>
                      </a:endParaRPr>
                    </a:p>
                  </a:txBody>
                  <a:tcPr marL="45085" marR="45085" marT="0" marB="0" anchor="ctr"/>
                </a:tc>
                <a:tc>
                  <a:txBody>
                    <a:bodyPr/>
                    <a:lstStyle/>
                    <a:p>
                      <a:pPr algn="ctr">
                        <a:lnSpc>
                          <a:spcPct val="107000"/>
                        </a:lnSpc>
                        <a:spcAft>
                          <a:spcPts val="0"/>
                        </a:spcAft>
                      </a:pPr>
                      <a:r>
                        <a:rPr lang="es-ES" sz="2400" dirty="0">
                          <a:effectLst/>
                        </a:rPr>
                        <a:t> </a:t>
                      </a:r>
                      <a:endParaRPr lang="es-MX" sz="1100" dirty="0">
                        <a:effectLst/>
                        <a:latin typeface="Arial" pitchFamily="34" charset="0"/>
                        <a:ea typeface="Times New Roman" panose="02020603050405020304" pitchFamily="18" charset="0"/>
                        <a:cs typeface="Arial" pitchFamily="34" charset="0"/>
                      </a:endParaRPr>
                    </a:p>
                  </a:txBody>
                  <a:tcPr marL="45085" marR="45085" marT="0" marB="0" anchor="ctr"/>
                </a:tc>
                <a:tc>
                  <a:txBody>
                    <a:bodyPr/>
                    <a:lstStyle/>
                    <a:p>
                      <a:pPr algn="ctr">
                        <a:lnSpc>
                          <a:spcPct val="107000"/>
                        </a:lnSpc>
                        <a:spcAft>
                          <a:spcPts val="0"/>
                        </a:spcAft>
                      </a:pPr>
                      <a:r>
                        <a:rPr lang="es-ES" sz="2400" dirty="0">
                          <a:effectLst/>
                        </a:rPr>
                        <a:t> </a:t>
                      </a:r>
                      <a:endParaRPr lang="es-MX" sz="1100" dirty="0">
                        <a:effectLst/>
                        <a:latin typeface="Arial" pitchFamily="34" charset="0"/>
                        <a:ea typeface="Times New Roman" panose="02020603050405020304" pitchFamily="18" charset="0"/>
                        <a:cs typeface="Arial" pitchFamily="34" charset="0"/>
                      </a:endParaRPr>
                    </a:p>
                  </a:txBody>
                  <a:tcPr marL="45085" marR="45085" marT="0" marB="0" anchor="ctr"/>
                </a:tc>
                <a:tc>
                  <a:txBody>
                    <a:bodyPr/>
                    <a:lstStyle/>
                    <a:p>
                      <a:pPr algn="ctr">
                        <a:lnSpc>
                          <a:spcPct val="107000"/>
                        </a:lnSpc>
                        <a:spcAft>
                          <a:spcPts val="0"/>
                        </a:spcAft>
                      </a:pPr>
                      <a:r>
                        <a:rPr lang="es-ES" sz="1800" dirty="0">
                          <a:effectLst/>
                        </a:rPr>
                        <a:t>16</a:t>
                      </a:r>
                      <a:endParaRPr lang="es-MX" sz="1000" dirty="0">
                        <a:effectLst/>
                        <a:latin typeface="Arial" pitchFamily="34" charset="0"/>
                        <a:ea typeface="Times New Roman" panose="02020603050405020304" pitchFamily="18" charset="0"/>
                        <a:cs typeface="Arial" pitchFamily="34" charset="0"/>
                      </a:endParaRPr>
                    </a:p>
                  </a:txBody>
                  <a:tcPr marL="45085" marR="45085" marT="0" marB="0" anchor="ctr"/>
                </a:tc>
                <a:tc>
                  <a:txBody>
                    <a:bodyPr/>
                    <a:lstStyle/>
                    <a:p>
                      <a:pPr algn="ctr">
                        <a:lnSpc>
                          <a:spcPct val="107000"/>
                        </a:lnSpc>
                        <a:spcAft>
                          <a:spcPts val="0"/>
                        </a:spcAft>
                      </a:pPr>
                      <a:r>
                        <a:rPr lang="es-ES" sz="1800" dirty="0">
                          <a:effectLst/>
                        </a:rPr>
                        <a:t>3</a:t>
                      </a:r>
                      <a:endParaRPr lang="es-MX" sz="1000" dirty="0">
                        <a:effectLst/>
                        <a:latin typeface="Arial" pitchFamily="34" charset="0"/>
                        <a:ea typeface="Times New Roman" panose="02020603050405020304" pitchFamily="18" charset="0"/>
                        <a:cs typeface="Arial" pitchFamily="34" charset="0"/>
                      </a:endParaRPr>
                    </a:p>
                  </a:txBody>
                  <a:tcPr marL="45085" marR="45085" marT="0" marB="0" anchor="ctr"/>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val="25798372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9050933" y="850350"/>
            <a:ext cx="1599895" cy="1046440"/>
          </a:xfrm>
          <a:prstGeom prst="rect">
            <a:avLst/>
          </a:prstGeom>
          <a:noFill/>
        </p:spPr>
        <p:txBody>
          <a:bodyPr wrap="square" rtlCol="0">
            <a:spAutoFit/>
          </a:bodyPr>
          <a:lstStyle/>
          <a:p>
            <a:r>
              <a:rPr lang="es-ES" sz="4400" i="1" dirty="0">
                <a:solidFill>
                  <a:schemeClr val="accent6">
                    <a:lumMod val="75000"/>
                  </a:schemeClr>
                </a:solidFill>
                <a:effectLst>
                  <a:outerShdw blurRad="38100" dist="38100" dir="2700000" algn="tl">
                    <a:srgbClr val="000000">
                      <a:alpha val="43137"/>
                    </a:srgbClr>
                  </a:outerShdw>
                </a:effectLst>
              </a:rPr>
              <a:t>rosa</a:t>
            </a:r>
            <a:r>
              <a:rPr lang="es-ES" dirty="0"/>
              <a:t> </a:t>
            </a:r>
          </a:p>
          <a:p>
            <a:endParaRPr lang="es-MX" dirty="0"/>
          </a:p>
        </p:txBody>
      </p:sp>
      <p:sp>
        <p:nvSpPr>
          <p:cNvPr id="6" name="5 CuadroTexto"/>
          <p:cNvSpPr txBox="1"/>
          <p:nvPr/>
        </p:nvSpPr>
        <p:spPr>
          <a:xfrm>
            <a:off x="5807968" y="4869160"/>
            <a:ext cx="1348511" cy="523220"/>
          </a:xfrm>
          <a:prstGeom prst="rect">
            <a:avLst/>
          </a:prstGeom>
          <a:noFill/>
        </p:spPr>
        <p:txBody>
          <a:bodyPr wrap="none" rtlCol="0">
            <a:spAutoFit/>
          </a:bodyPr>
          <a:lstStyle/>
          <a:p>
            <a:r>
              <a:rPr lang="es-ES" sz="2800" dirty="0"/>
              <a:t>La rosa</a:t>
            </a:r>
            <a:endParaRPr lang="es-MX" sz="2800" dirty="0"/>
          </a:p>
        </p:txBody>
      </p:sp>
      <p:sp>
        <p:nvSpPr>
          <p:cNvPr id="8" name="7 CuadroTexto"/>
          <p:cNvSpPr txBox="1"/>
          <p:nvPr/>
        </p:nvSpPr>
        <p:spPr>
          <a:xfrm>
            <a:off x="1193217" y="147442"/>
            <a:ext cx="2644208" cy="6494085"/>
          </a:xfrm>
          <a:prstGeom prst="rect">
            <a:avLst/>
          </a:prstGeom>
          <a:noFill/>
        </p:spPr>
        <p:txBody>
          <a:bodyPr wrap="square" rtlCol="0">
            <a:spAutoFit/>
          </a:bodyPr>
          <a:lstStyle/>
          <a:p>
            <a:r>
              <a:rPr lang="es-ES" sz="3200" dirty="0">
                <a:solidFill>
                  <a:schemeClr val="accent6">
                    <a:lumMod val="75000"/>
                  </a:schemeClr>
                </a:solidFill>
                <a:effectLst>
                  <a:outerShdw blurRad="38100" dist="38100" dir="2700000" algn="tl">
                    <a:srgbClr val="000000">
                      <a:alpha val="43137"/>
                    </a:srgbClr>
                  </a:outerShdw>
                </a:effectLst>
              </a:rPr>
              <a:t>Madrid</a:t>
            </a:r>
          </a:p>
          <a:p>
            <a:r>
              <a:rPr lang="es-ES" sz="3200" dirty="0">
                <a:solidFill>
                  <a:schemeClr val="accent6">
                    <a:lumMod val="75000"/>
                  </a:schemeClr>
                </a:solidFill>
                <a:effectLst>
                  <a:outerShdw blurRad="38100" dist="38100" dir="2700000" algn="tl">
                    <a:srgbClr val="000000">
                      <a:alpha val="43137"/>
                    </a:srgbClr>
                  </a:outerShdw>
                </a:effectLst>
              </a:rPr>
              <a:t>Sevilla</a:t>
            </a:r>
          </a:p>
          <a:p>
            <a:r>
              <a:rPr lang="es-ES" sz="3200" dirty="0">
                <a:solidFill>
                  <a:schemeClr val="accent6">
                    <a:lumMod val="75000"/>
                  </a:schemeClr>
                </a:solidFill>
                <a:effectLst>
                  <a:outerShdw blurRad="38100" dist="38100" dir="2700000" algn="tl">
                    <a:srgbClr val="000000">
                      <a:alpha val="43137"/>
                    </a:srgbClr>
                  </a:outerShdw>
                </a:effectLst>
              </a:rPr>
              <a:t>Granada</a:t>
            </a:r>
          </a:p>
          <a:p>
            <a:r>
              <a:rPr lang="es-ES" sz="3200" dirty="0">
                <a:solidFill>
                  <a:schemeClr val="accent6">
                    <a:lumMod val="75000"/>
                  </a:schemeClr>
                </a:solidFill>
                <a:effectLst>
                  <a:outerShdw blurRad="38100" dist="38100" dir="2700000" algn="tl">
                    <a:srgbClr val="000000">
                      <a:alpha val="43137"/>
                    </a:srgbClr>
                  </a:outerShdw>
                </a:effectLst>
              </a:rPr>
              <a:t>Las</a:t>
            </a:r>
            <a:r>
              <a:rPr lang="es-ES" sz="2800" dirty="0">
                <a:solidFill>
                  <a:schemeClr val="accent6">
                    <a:lumMod val="75000"/>
                  </a:schemeClr>
                </a:solidFill>
                <a:effectLst>
                  <a:outerShdw blurRad="38100" dist="38100" dir="2700000" algn="tl">
                    <a:srgbClr val="000000">
                      <a:alpha val="43137"/>
                    </a:srgbClr>
                  </a:outerShdw>
                </a:effectLst>
              </a:rPr>
              <a:t> </a:t>
            </a:r>
            <a:r>
              <a:rPr lang="es-ES" sz="3200" dirty="0">
                <a:solidFill>
                  <a:schemeClr val="accent6">
                    <a:lumMod val="75000"/>
                  </a:schemeClr>
                </a:solidFill>
                <a:effectLst>
                  <a:outerShdw blurRad="38100" dist="38100" dir="2700000" algn="tl">
                    <a:srgbClr val="000000">
                      <a:alpha val="43137"/>
                    </a:srgbClr>
                  </a:outerShdw>
                </a:effectLst>
              </a:rPr>
              <a:t>Palmas</a:t>
            </a:r>
          </a:p>
          <a:p>
            <a:r>
              <a:rPr lang="es-ES" sz="3200" dirty="0">
                <a:solidFill>
                  <a:schemeClr val="accent6">
                    <a:lumMod val="75000"/>
                  </a:schemeClr>
                </a:solidFill>
                <a:effectLst>
                  <a:outerShdw blurRad="38100" dist="38100" dir="2700000" algn="tl">
                    <a:srgbClr val="000000">
                      <a:alpha val="43137"/>
                    </a:srgbClr>
                  </a:outerShdw>
                </a:effectLst>
              </a:rPr>
              <a:t>La</a:t>
            </a:r>
            <a:r>
              <a:rPr lang="es-ES" sz="2800" dirty="0">
                <a:solidFill>
                  <a:schemeClr val="accent6">
                    <a:lumMod val="75000"/>
                  </a:schemeClr>
                </a:solidFill>
                <a:effectLst>
                  <a:outerShdw blurRad="38100" dist="38100" dir="2700000" algn="tl">
                    <a:srgbClr val="000000">
                      <a:alpha val="43137"/>
                    </a:srgbClr>
                  </a:outerShdw>
                </a:effectLst>
              </a:rPr>
              <a:t> </a:t>
            </a:r>
            <a:r>
              <a:rPr lang="es-ES" sz="3200" dirty="0">
                <a:solidFill>
                  <a:schemeClr val="accent6">
                    <a:lumMod val="75000"/>
                  </a:schemeClr>
                </a:solidFill>
                <a:effectLst>
                  <a:outerShdw blurRad="38100" dist="38100" dir="2700000" algn="tl">
                    <a:srgbClr val="000000">
                      <a:alpha val="43137"/>
                    </a:srgbClr>
                  </a:outerShdw>
                </a:effectLst>
              </a:rPr>
              <a:t>Habana</a:t>
            </a:r>
          </a:p>
          <a:p>
            <a:r>
              <a:rPr lang="es-ES" sz="3200" dirty="0">
                <a:solidFill>
                  <a:schemeClr val="accent6">
                    <a:lumMod val="75000"/>
                  </a:schemeClr>
                </a:solidFill>
                <a:effectLst>
                  <a:outerShdw blurRad="38100" dist="38100" dir="2700000" algn="tl">
                    <a:srgbClr val="000000">
                      <a:alpha val="43137"/>
                    </a:srgbClr>
                  </a:outerShdw>
                </a:effectLst>
              </a:rPr>
              <a:t>México</a:t>
            </a:r>
          </a:p>
          <a:p>
            <a:r>
              <a:rPr lang="es-ES" sz="3200" dirty="0">
                <a:solidFill>
                  <a:schemeClr val="accent6">
                    <a:lumMod val="75000"/>
                  </a:schemeClr>
                </a:solidFill>
                <a:effectLst>
                  <a:outerShdw blurRad="38100" dist="38100" dir="2700000" algn="tl">
                    <a:srgbClr val="000000">
                      <a:alpha val="43137"/>
                    </a:srgbClr>
                  </a:outerShdw>
                </a:effectLst>
              </a:rPr>
              <a:t>Caracas</a:t>
            </a:r>
          </a:p>
          <a:p>
            <a:r>
              <a:rPr lang="es-ES" sz="3200" dirty="0">
                <a:solidFill>
                  <a:schemeClr val="accent6">
                    <a:lumMod val="75000"/>
                  </a:schemeClr>
                </a:solidFill>
                <a:effectLst>
                  <a:outerShdw blurRad="38100" dist="38100" dir="2700000" algn="tl">
                    <a:srgbClr val="000000">
                      <a:alpha val="43137"/>
                    </a:srgbClr>
                  </a:outerShdw>
                </a:effectLst>
              </a:rPr>
              <a:t>Bogotá</a:t>
            </a:r>
          </a:p>
          <a:p>
            <a:r>
              <a:rPr lang="es-ES" sz="3200" dirty="0">
                <a:solidFill>
                  <a:schemeClr val="accent6">
                    <a:lumMod val="75000"/>
                  </a:schemeClr>
                </a:solidFill>
                <a:effectLst>
                  <a:outerShdw blurRad="38100" dist="38100" dir="2700000" algn="tl">
                    <a:srgbClr val="000000">
                      <a:alpha val="43137"/>
                    </a:srgbClr>
                  </a:outerShdw>
                </a:effectLst>
              </a:rPr>
              <a:t>Lima</a:t>
            </a:r>
          </a:p>
          <a:p>
            <a:r>
              <a:rPr lang="es-ES" sz="3200" dirty="0">
                <a:solidFill>
                  <a:schemeClr val="accent6">
                    <a:lumMod val="75000"/>
                  </a:schemeClr>
                </a:solidFill>
                <a:effectLst>
                  <a:outerShdw blurRad="38100" dist="38100" dir="2700000" algn="tl">
                    <a:srgbClr val="000000">
                      <a:alpha val="43137"/>
                    </a:srgbClr>
                  </a:outerShdw>
                </a:effectLst>
              </a:rPr>
              <a:t>La</a:t>
            </a:r>
            <a:r>
              <a:rPr lang="es-ES" sz="2800" dirty="0">
                <a:solidFill>
                  <a:schemeClr val="accent6">
                    <a:lumMod val="75000"/>
                  </a:schemeClr>
                </a:solidFill>
                <a:effectLst>
                  <a:outerShdw blurRad="38100" dist="38100" dir="2700000" algn="tl">
                    <a:srgbClr val="000000">
                      <a:alpha val="43137"/>
                    </a:srgbClr>
                  </a:outerShdw>
                </a:effectLst>
              </a:rPr>
              <a:t> </a:t>
            </a:r>
            <a:r>
              <a:rPr lang="es-ES" sz="3200" dirty="0">
                <a:solidFill>
                  <a:schemeClr val="accent6">
                    <a:lumMod val="75000"/>
                  </a:schemeClr>
                </a:solidFill>
                <a:effectLst>
                  <a:outerShdw blurRad="38100" dist="38100" dir="2700000" algn="tl">
                    <a:srgbClr val="000000">
                      <a:alpha val="43137"/>
                    </a:srgbClr>
                  </a:outerShdw>
                </a:effectLst>
              </a:rPr>
              <a:t>Paz</a:t>
            </a:r>
          </a:p>
          <a:p>
            <a:r>
              <a:rPr lang="es-ES" sz="3200" dirty="0">
                <a:solidFill>
                  <a:schemeClr val="accent6">
                    <a:lumMod val="75000"/>
                  </a:schemeClr>
                </a:solidFill>
                <a:effectLst>
                  <a:outerShdw blurRad="38100" dist="38100" dir="2700000" algn="tl">
                    <a:srgbClr val="000000">
                      <a:alpha val="43137"/>
                    </a:srgbClr>
                  </a:outerShdw>
                </a:effectLst>
              </a:rPr>
              <a:t>Buenos</a:t>
            </a:r>
            <a:r>
              <a:rPr lang="es-ES" sz="2800" dirty="0">
                <a:solidFill>
                  <a:schemeClr val="accent6">
                    <a:lumMod val="75000"/>
                  </a:schemeClr>
                </a:solidFill>
                <a:effectLst>
                  <a:outerShdw blurRad="38100" dist="38100" dir="2700000" algn="tl">
                    <a:srgbClr val="000000">
                      <a:alpha val="43137"/>
                    </a:srgbClr>
                  </a:outerShdw>
                </a:effectLst>
              </a:rPr>
              <a:t> </a:t>
            </a:r>
            <a:r>
              <a:rPr lang="es-ES" sz="3200" dirty="0">
                <a:solidFill>
                  <a:schemeClr val="accent6">
                    <a:lumMod val="75000"/>
                  </a:schemeClr>
                </a:solidFill>
                <a:effectLst>
                  <a:outerShdw blurRad="38100" dist="38100" dir="2700000" algn="tl">
                    <a:srgbClr val="000000">
                      <a:alpha val="43137"/>
                    </a:srgbClr>
                  </a:outerShdw>
                </a:effectLst>
              </a:rPr>
              <a:t>Aires</a:t>
            </a:r>
          </a:p>
          <a:p>
            <a:r>
              <a:rPr lang="es-ES" sz="3200" dirty="0">
                <a:solidFill>
                  <a:schemeClr val="accent6">
                    <a:lumMod val="75000"/>
                  </a:schemeClr>
                </a:solidFill>
                <a:effectLst>
                  <a:outerShdw blurRad="38100" dist="38100" dir="2700000" algn="tl">
                    <a:srgbClr val="000000">
                      <a:alpha val="43137"/>
                    </a:srgbClr>
                  </a:outerShdw>
                </a:effectLst>
              </a:rPr>
              <a:t>Córdoba</a:t>
            </a:r>
          </a:p>
          <a:p>
            <a:r>
              <a:rPr lang="es-ES" sz="3200" dirty="0">
                <a:solidFill>
                  <a:schemeClr val="accent6">
                    <a:lumMod val="75000"/>
                  </a:schemeClr>
                </a:solidFill>
                <a:effectLst>
                  <a:outerShdw blurRad="38100" dist="38100" dir="2700000" algn="tl">
                    <a:srgbClr val="000000">
                      <a:alpha val="43137"/>
                    </a:srgbClr>
                  </a:outerShdw>
                </a:effectLst>
              </a:rPr>
              <a:t>Santiago</a:t>
            </a:r>
            <a:endParaRPr lang="es-MX" sz="3200" dirty="0">
              <a:solidFill>
                <a:schemeClr val="accent6">
                  <a:lumMod val="75000"/>
                </a:schemeClr>
              </a:solidFill>
              <a:effectLst>
                <a:outerShdw blurRad="38100" dist="38100" dir="2700000" algn="tl">
                  <a:srgbClr val="000000">
                    <a:alpha val="43137"/>
                  </a:srgbClr>
                </a:outerShdw>
              </a:effectLst>
            </a:endParaRPr>
          </a:p>
        </p:txBody>
      </p:sp>
      <p:pic>
        <p:nvPicPr>
          <p:cNvPr id="1028" name="Picture 4" descr="Image result for ros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9813" y="1373570"/>
            <a:ext cx="4102150" cy="363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09118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5765812" y="5774603"/>
            <a:ext cx="1955215" cy="523220"/>
          </a:xfrm>
          <a:prstGeom prst="rect">
            <a:avLst/>
          </a:prstGeom>
          <a:noFill/>
        </p:spPr>
        <p:txBody>
          <a:bodyPr wrap="none" rtlCol="0">
            <a:spAutoFit/>
          </a:bodyPr>
          <a:lstStyle/>
          <a:p>
            <a:r>
              <a:rPr lang="es-ES" sz="2800" dirty="0"/>
              <a:t>El algodón</a:t>
            </a:r>
            <a:endParaRPr lang="es-MX" sz="2800" dirty="0"/>
          </a:p>
        </p:txBody>
      </p:sp>
      <p:sp>
        <p:nvSpPr>
          <p:cNvPr id="4" name="3 CuadroTexto"/>
          <p:cNvSpPr txBox="1"/>
          <p:nvPr/>
        </p:nvSpPr>
        <p:spPr>
          <a:xfrm>
            <a:off x="9465972" y="985485"/>
            <a:ext cx="2355115" cy="769441"/>
          </a:xfrm>
          <a:prstGeom prst="rect">
            <a:avLst/>
          </a:prstGeom>
          <a:noFill/>
        </p:spPr>
        <p:txBody>
          <a:bodyPr wrap="square" rtlCol="0">
            <a:spAutoFit/>
          </a:bodyPr>
          <a:lstStyle/>
          <a:p>
            <a:r>
              <a:rPr lang="es-ES" sz="4400" i="1" dirty="0">
                <a:solidFill>
                  <a:schemeClr val="accent6">
                    <a:lumMod val="75000"/>
                  </a:schemeClr>
                </a:solidFill>
                <a:effectLst>
                  <a:outerShdw blurRad="38100" dist="38100" dir="2700000" algn="tl">
                    <a:srgbClr val="000000">
                      <a:alpha val="43137"/>
                    </a:srgbClr>
                  </a:outerShdw>
                </a:effectLst>
              </a:rPr>
              <a:t>algodón</a:t>
            </a:r>
            <a:r>
              <a:rPr lang="es-ES" sz="3600" dirty="0"/>
              <a:t> </a:t>
            </a:r>
            <a:endParaRPr lang="es-MX" sz="3600" dirty="0"/>
          </a:p>
        </p:txBody>
      </p:sp>
      <p:sp>
        <p:nvSpPr>
          <p:cNvPr id="5" name="4 CuadroTexto"/>
          <p:cNvSpPr txBox="1"/>
          <p:nvPr/>
        </p:nvSpPr>
        <p:spPr>
          <a:xfrm>
            <a:off x="571073" y="185413"/>
            <a:ext cx="2644208" cy="6494085"/>
          </a:xfrm>
          <a:prstGeom prst="rect">
            <a:avLst/>
          </a:prstGeom>
          <a:noFill/>
        </p:spPr>
        <p:txBody>
          <a:bodyPr wrap="square" rtlCol="0">
            <a:spAutoFit/>
          </a:bodyPr>
          <a:lstStyle/>
          <a:p>
            <a:r>
              <a:rPr lang="es-ES" sz="3200" dirty="0">
                <a:solidFill>
                  <a:schemeClr val="accent6">
                    <a:lumMod val="75000"/>
                  </a:schemeClr>
                </a:solidFill>
                <a:effectLst>
                  <a:outerShdw blurRad="38100" dist="38100" dir="2700000" algn="tl">
                    <a:srgbClr val="000000">
                      <a:alpha val="43137"/>
                    </a:srgbClr>
                  </a:outerShdw>
                </a:effectLst>
              </a:rPr>
              <a:t>Madrid</a:t>
            </a:r>
          </a:p>
          <a:p>
            <a:r>
              <a:rPr lang="es-ES" sz="3200" dirty="0">
                <a:solidFill>
                  <a:schemeClr val="accent6">
                    <a:lumMod val="75000"/>
                  </a:schemeClr>
                </a:solidFill>
                <a:effectLst>
                  <a:outerShdw blurRad="38100" dist="38100" dir="2700000" algn="tl">
                    <a:srgbClr val="000000">
                      <a:alpha val="43137"/>
                    </a:srgbClr>
                  </a:outerShdw>
                </a:effectLst>
              </a:rPr>
              <a:t>Sevilla</a:t>
            </a:r>
          </a:p>
          <a:p>
            <a:r>
              <a:rPr lang="es-ES" sz="3200" dirty="0">
                <a:solidFill>
                  <a:schemeClr val="accent6">
                    <a:lumMod val="75000"/>
                  </a:schemeClr>
                </a:solidFill>
                <a:effectLst>
                  <a:outerShdw blurRad="38100" dist="38100" dir="2700000" algn="tl">
                    <a:srgbClr val="000000">
                      <a:alpha val="43137"/>
                    </a:srgbClr>
                  </a:outerShdw>
                </a:effectLst>
              </a:rPr>
              <a:t>Granada</a:t>
            </a:r>
          </a:p>
          <a:p>
            <a:r>
              <a:rPr lang="es-ES" sz="3200" dirty="0">
                <a:solidFill>
                  <a:schemeClr val="accent6">
                    <a:lumMod val="75000"/>
                  </a:schemeClr>
                </a:solidFill>
                <a:effectLst>
                  <a:outerShdw blurRad="38100" dist="38100" dir="2700000" algn="tl">
                    <a:srgbClr val="000000">
                      <a:alpha val="43137"/>
                    </a:srgbClr>
                  </a:outerShdw>
                </a:effectLst>
              </a:rPr>
              <a:t>Las</a:t>
            </a:r>
            <a:r>
              <a:rPr lang="es-ES" sz="2800" dirty="0">
                <a:solidFill>
                  <a:schemeClr val="accent6">
                    <a:lumMod val="75000"/>
                  </a:schemeClr>
                </a:solidFill>
                <a:effectLst>
                  <a:outerShdw blurRad="38100" dist="38100" dir="2700000" algn="tl">
                    <a:srgbClr val="000000">
                      <a:alpha val="43137"/>
                    </a:srgbClr>
                  </a:outerShdw>
                </a:effectLst>
              </a:rPr>
              <a:t> </a:t>
            </a:r>
            <a:r>
              <a:rPr lang="es-ES" sz="3200" dirty="0">
                <a:solidFill>
                  <a:schemeClr val="accent6">
                    <a:lumMod val="75000"/>
                  </a:schemeClr>
                </a:solidFill>
                <a:effectLst>
                  <a:outerShdw blurRad="38100" dist="38100" dir="2700000" algn="tl">
                    <a:srgbClr val="000000">
                      <a:alpha val="43137"/>
                    </a:srgbClr>
                  </a:outerShdw>
                </a:effectLst>
              </a:rPr>
              <a:t>Palmas</a:t>
            </a:r>
          </a:p>
          <a:p>
            <a:r>
              <a:rPr lang="es-ES" sz="3200" dirty="0">
                <a:solidFill>
                  <a:schemeClr val="accent6">
                    <a:lumMod val="75000"/>
                  </a:schemeClr>
                </a:solidFill>
                <a:effectLst>
                  <a:outerShdw blurRad="38100" dist="38100" dir="2700000" algn="tl">
                    <a:srgbClr val="000000">
                      <a:alpha val="43137"/>
                    </a:srgbClr>
                  </a:outerShdw>
                </a:effectLst>
              </a:rPr>
              <a:t>La</a:t>
            </a:r>
            <a:r>
              <a:rPr lang="es-ES" sz="2800" dirty="0">
                <a:solidFill>
                  <a:schemeClr val="accent6">
                    <a:lumMod val="75000"/>
                  </a:schemeClr>
                </a:solidFill>
                <a:effectLst>
                  <a:outerShdw blurRad="38100" dist="38100" dir="2700000" algn="tl">
                    <a:srgbClr val="000000">
                      <a:alpha val="43137"/>
                    </a:srgbClr>
                  </a:outerShdw>
                </a:effectLst>
              </a:rPr>
              <a:t> </a:t>
            </a:r>
            <a:r>
              <a:rPr lang="es-ES" sz="3200" dirty="0">
                <a:solidFill>
                  <a:schemeClr val="accent6">
                    <a:lumMod val="75000"/>
                  </a:schemeClr>
                </a:solidFill>
                <a:effectLst>
                  <a:outerShdw blurRad="38100" dist="38100" dir="2700000" algn="tl">
                    <a:srgbClr val="000000">
                      <a:alpha val="43137"/>
                    </a:srgbClr>
                  </a:outerShdw>
                </a:effectLst>
              </a:rPr>
              <a:t>Habana</a:t>
            </a:r>
          </a:p>
          <a:p>
            <a:r>
              <a:rPr lang="es-ES" sz="3200" dirty="0">
                <a:solidFill>
                  <a:schemeClr val="accent6">
                    <a:lumMod val="75000"/>
                  </a:schemeClr>
                </a:solidFill>
                <a:effectLst>
                  <a:outerShdw blurRad="38100" dist="38100" dir="2700000" algn="tl">
                    <a:srgbClr val="000000">
                      <a:alpha val="43137"/>
                    </a:srgbClr>
                  </a:outerShdw>
                </a:effectLst>
              </a:rPr>
              <a:t>México</a:t>
            </a:r>
          </a:p>
          <a:p>
            <a:r>
              <a:rPr lang="es-ES" sz="3200" dirty="0">
                <a:solidFill>
                  <a:schemeClr val="accent6">
                    <a:lumMod val="75000"/>
                  </a:schemeClr>
                </a:solidFill>
                <a:effectLst>
                  <a:outerShdw blurRad="38100" dist="38100" dir="2700000" algn="tl">
                    <a:srgbClr val="000000">
                      <a:alpha val="43137"/>
                    </a:srgbClr>
                  </a:outerShdw>
                </a:effectLst>
              </a:rPr>
              <a:t>Caracas</a:t>
            </a:r>
          </a:p>
          <a:p>
            <a:r>
              <a:rPr lang="es-ES" sz="3200" dirty="0">
                <a:solidFill>
                  <a:schemeClr val="accent6">
                    <a:lumMod val="75000"/>
                  </a:schemeClr>
                </a:solidFill>
                <a:effectLst>
                  <a:outerShdw blurRad="38100" dist="38100" dir="2700000" algn="tl">
                    <a:srgbClr val="000000">
                      <a:alpha val="43137"/>
                    </a:srgbClr>
                  </a:outerShdw>
                </a:effectLst>
              </a:rPr>
              <a:t>Bogotá</a:t>
            </a:r>
          </a:p>
          <a:p>
            <a:r>
              <a:rPr lang="es-ES" sz="3200" dirty="0">
                <a:solidFill>
                  <a:schemeClr val="accent6">
                    <a:lumMod val="75000"/>
                  </a:schemeClr>
                </a:solidFill>
                <a:effectLst>
                  <a:outerShdw blurRad="38100" dist="38100" dir="2700000" algn="tl">
                    <a:srgbClr val="000000">
                      <a:alpha val="43137"/>
                    </a:srgbClr>
                  </a:outerShdw>
                </a:effectLst>
              </a:rPr>
              <a:t>Lima</a:t>
            </a:r>
          </a:p>
          <a:p>
            <a:r>
              <a:rPr lang="es-ES" sz="3200" dirty="0">
                <a:solidFill>
                  <a:schemeClr val="accent6">
                    <a:lumMod val="75000"/>
                  </a:schemeClr>
                </a:solidFill>
                <a:effectLst>
                  <a:outerShdw blurRad="38100" dist="38100" dir="2700000" algn="tl">
                    <a:srgbClr val="000000">
                      <a:alpha val="43137"/>
                    </a:srgbClr>
                  </a:outerShdw>
                </a:effectLst>
              </a:rPr>
              <a:t>La</a:t>
            </a:r>
            <a:r>
              <a:rPr lang="es-ES" sz="2800" dirty="0">
                <a:solidFill>
                  <a:schemeClr val="accent6">
                    <a:lumMod val="75000"/>
                  </a:schemeClr>
                </a:solidFill>
                <a:effectLst>
                  <a:outerShdw blurRad="38100" dist="38100" dir="2700000" algn="tl">
                    <a:srgbClr val="000000">
                      <a:alpha val="43137"/>
                    </a:srgbClr>
                  </a:outerShdw>
                </a:effectLst>
              </a:rPr>
              <a:t> </a:t>
            </a:r>
            <a:r>
              <a:rPr lang="es-ES" sz="3200" dirty="0">
                <a:solidFill>
                  <a:schemeClr val="accent6">
                    <a:lumMod val="75000"/>
                  </a:schemeClr>
                </a:solidFill>
                <a:effectLst>
                  <a:outerShdw blurRad="38100" dist="38100" dir="2700000" algn="tl">
                    <a:srgbClr val="000000">
                      <a:alpha val="43137"/>
                    </a:srgbClr>
                  </a:outerShdw>
                </a:effectLst>
              </a:rPr>
              <a:t>Paz</a:t>
            </a:r>
          </a:p>
          <a:p>
            <a:r>
              <a:rPr lang="es-ES" sz="3200" dirty="0">
                <a:solidFill>
                  <a:schemeClr val="accent6">
                    <a:lumMod val="75000"/>
                  </a:schemeClr>
                </a:solidFill>
                <a:effectLst>
                  <a:outerShdw blurRad="38100" dist="38100" dir="2700000" algn="tl">
                    <a:srgbClr val="000000">
                      <a:alpha val="43137"/>
                    </a:srgbClr>
                  </a:outerShdw>
                </a:effectLst>
              </a:rPr>
              <a:t>Córdoba</a:t>
            </a:r>
          </a:p>
          <a:p>
            <a:r>
              <a:rPr lang="es-ES" sz="3200" dirty="0">
                <a:solidFill>
                  <a:schemeClr val="accent6">
                    <a:lumMod val="75000"/>
                  </a:schemeClr>
                </a:solidFill>
                <a:effectLst>
                  <a:outerShdw blurRad="38100" dist="38100" dir="2700000" algn="tl">
                    <a:srgbClr val="000000">
                      <a:alpha val="43137"/>
                    </a:srgbClr>
                  </a:outerShdw>
                </a:effectLst>
              </a:rPr>
              <a:t>Buenos</a:t>
            </a:r>
            <a:r>
              <a:rPr lang="es-ES" sz="2800" dirty="0">
                <a:solidFill>
                  <a:schemeClr val="accent6">
                    <a:lumMod val="75000"/>
                  </a:schemeClr>
                </a:solidFill>
                <a:effectLst>
                  <a:outerShdw blurRad="38100" dist="38100" dir="2700000" algn="tl">
                    <a:srgbClr val="000000">
                      <a:alpha val="43137"/>
                    </a:srgbClr>
                  </a:outerShdw>
                </a:effectLst>
              </a:rPr>
              <a:t> </a:t>
            </a:r>
            <a:r>
              <a:rPr lang="es-ES" sz="3200" dirty="0">
                <a:solidFill>
                  <a:schemeClr val="accent6">
                    <a:lumMod val="75000"/>
                  </a:schemeClr>
                </a:solidFill>
                <a:effectLst>
                  <a:outerShdw blurRad="38100" dist="38100" dir="2700000" algn="tl">
                    <a:srgbClr val="000000">
                      <a:alpha val="43137"/>
                    </a:srgbClr>
                  </a:outerShdw>
                </a:effectLst>
              </a:rPr>
              <a:t>Aires</a:t>
            </a:r>
          </a:p>
          <a:p>
            <a:r>
              <a:rPr lang="es-ES" sz="3200" dirty="0">
                <a:solidFill>
                  <a:schemeClr val="accent6">
                    <a:lumMod val="75000"/>
                  </a:schemeClr>
                </a:solidFill>
                <a:effectLst>
                  <a:outerShdw blurRad="38100" dist="38100" dir="2700000" algn="tl">
                    <a:srgbClr val="000000">
                      <a:alpha val="43137"/>
                    </a:srgbClr>
                  </a:outerShdw>
                </a:effectLst>
              </a:rPr>
              <a:t>Santiago</a:t>
            </a:r>
            <a:endParaRPr lang="es-MX" sz="3200" dirty="0">
              <a:solidFill>
                <a:schemeClr val="accent6">
                  <a:lumMod val="75000"/>
                </a:schemeClr>
              </a:solidFill>
              <a:effectLst>
                <a:outerShdw blurRad="38100" dist="38100" dir="2700000" algn="tl">
                  <a:srgbClr val="000000">
                    <a:alpha val="43137"/>
                  </a:srgbClr>
                </a:outerShdw>
              </a:effectLst>
            </a:endParaRPr>
          </a:p>
        </p:txBody>
      </p:sp>
      <p:pic>
        <p:nvPicPr>
          <p:cNvPr id="5122" name="Picture 2" descr="http://www.besana.es/sites/default/files/images/algodon_plant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5281" y="733531"/>
            <a:ext cx="5684874" cy="44640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newsimg.bbc.co.uk/media/images/41930000/jpg/_41930028_algo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5282" y="2488388"/>
            <a:ext cx="3198398" cy="2741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868998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8954048" y="1017093"/>
            <a:ext cx="1838448" cy="1046440"/>
          </a:xfrm>
          <a:prstGeom prst="rect">
            <a:avLst/>
          </a:prstGeom>
          <a:noFill/>
        </p:spPr>
        <p:txBody>
          <a:bodyPr wrap="square" rtlCol="0">
            <a:spAutoFit/>
          </a:bodyPr>
          <a:lstStyle/>
          <a:p>
            <a:r>
              <a:rPr lang="es-ES" sz="3200" i="1" dirty="0">
                <a:solidFill>
                  <a:schemeClr val="accent6">
                    <a:lumMod val="75000"/>
                  </a:schemeClr>
                </a:solidFill>
                <a:effectLst>
                  <a:outerShdw blurRad="38100" dist="38100" dir="2700000" algn="tl">
                    <a:srgbClr val="000000">
                      <a:alpha val="43137"/>
                    </a:srgbClr>
                  </a:outerShdw>
                </a:effectLst>
              </a:rPr>
              <a:t>      </a:t>
            </a:r>
            <a:r>
              <a:rPr lang="es-ES" sz="4400" i="1" dirty="0">
                <a:solidFill>
                  <a:schemeClr val="accent6">
                    <a:lumMod val="75000"/>
                  </a:schemeClr>
                </a:solidFill>
                <a:effectLst>
                  <a:outerShdw blurRad="38100" dist="38100" dir="2700000" algn="tl">
                    <a:srgbClr val="000000">
                      <a:alpha val="43137"/>
                    </a:srgbClr>
                  </a:outerShdw>
                </a:effectLst>
              </a:rPr>
              <a:t>uva</a:t>
            </a:r>
            <a:r>
              <a:rPr lang="es-ES" sz="2800" dirty="0"/>
              <a:t> </a:t>
            </a:r>
          </a:p>
          <a:p>
            <a:endParaRPr lang="es-MX" dirty="0"/>
          </a:p>
        </p:txBody>
      </p:sp>
      <p:sp>
        <p:nvSpPr>
          <p:cNvPr id="6" name="5 CuadroTexto"/>
          <p:cNvSpPr txBox="1"/>
          <p:nvPr/>
        </p:nvSpPr>
        <p:spPr>
          <a:xfrm>
            <a:off x="6238806" y="4873460"/>
            <a:ext cx="1355003" cy="523220"/>
          </a:xfrm>
          <a:prstGeom prst="rect">
            <a:avLst/>
          </a:prstGeom>
          <a:noFill/>
        </p:spPr>
        <p:txBody>
          <a:bodyPr wrap="square" rtlCol="0">
            <a:spAutoFit/>
          </a:bodyPr>
          <a:lstStyle/>
          <a:p>
            <a:r>
              <a:rPr lang="es-ES" sz="2800" dirty="0"/>
              <a:t>La uva</a:t>
            </a:r>
            <a:endParaRPr lang="es-MX" sz="2800" dirty="0"/>
          </a:p>
        </p:txBody>
      </p:sp>
      <p:sp>
        <p:nvSpPr>
          <p:cNvPr id="8" name="7 CuadroTexto"/>
          <p:cNvSpPr txBox="1"/>
          <p:nvPr/>
        </p:nvSpPr>
        <p:spPr>
          <a:xfrm>
            <a:off x="845488" y="129590"/>
            <a:ext cx="2644208" cy="6494085"/>
          </a:xfrm>
          <a:prstGeom prst="rect">
            <a:avLst/>
          </a:prstGeom>
          <a:noFill/>
        </p:spPr>
        <p:txBody>
          <a:bodyPr wrap="square" rtlCol="0">
            <a:spAutoFit/>
          </a:bodyPr>
          <a:lstStyle/>
          <a:p>
            <a:r>
              <a:rPr lang="es-ES" sz="3200" dirty="0">
                <a:solidFill>
                  <a:schemeClr val="accent6">
                    <a:lumMod val="75000"/>
                  </a:schemeClr>
                </a:solidFill>
                <a:effectLst>
                  <a:outerShdw blurRad="38100" dist="38100" dir="2700000" algn="tl">
                    <a:srgbClr val="000000">
                      <a:alpha val="43137"/>
                    </a:srgbClr>
                  </a:outerShdw>
                </a:effectLst>
              </a:rPr>
              <a:t>Madrid</a:t>
            </a:r>
          </a:p>
          <a:p>
            <a:r>
              <a:rPr lang="es-ES" sz="3200" dirty="0">
                <a:solidFill>
                  <a:schemeClr val="accent6">
                    <a:lumMod val="75000"/>
                  </a:schemeClr>
                </a:solidFill>
                <a:effectLst>
                  <a:outerShdw blurRad="38100" dist="38100" dir="2700000" algn="tl">
                    <a:srgbClr val="000000">
                      <a:alpha val="43137"/>
                    </a:srgbClr>
                  </a:outerShdw>
                </a:effectLst>
              </a:rPr>
              <a:t>Sevilla</a:t>
            </a:r>
          </a:p>
          <a:p>
            <a:r>
              <a:rPr lang="es-ES" sz="3200" dirty="0">
                <a:solidFill>
                  <a:schemeClr val="accent6">
                    <a:lumMod val="75000"/>
                  </a:schemeClr>
                </a:solidFill>
                <a:effectLst>
                  <a:outerShdw blurRad="38100" dist="38100" dir="2700000" algn="tl">
                    <a:srgbClr val="000000">
                      <a:alpha val="43137"/>
                    </a:srgbClr>
                  </a:outerShdw>
                </a:effectLst>
              </a:rPr>
              <a:t>Granada</a:t>
            </a:r>
          </a:p>
          <a:p>
            <a:r>
              <a:rPr lang="es-ES" sz="3200" dirty="0">
                <a:solidFill>
                  <a:schemeClr val="accent6">
                    <a:lumMod val="75000"/>
                  </a:schemeClr>
                </a:solidFill>
                <a:effectLst>
                  <a:outerShdw blurRad="38100" dist="38100" dir="2700000" algn="tl">
                    <a:srgbClr val="000000">
                      <a:alpha val="43137"/>
                    </a:srgbClr>
                  </a:outerShdw>
                </a:effectLst>
              </a:rPr>
              <a:t>Las</a:t>
            </a:r>
            <a:r>
              <a:rPr lang="es-ES" sz="2800" dirty="0">
                <a:solidFill>
                  <a:schemeClr val="accent6">
                    <a:lumMod val="75000"/>
                  </a:schemeClr>
                </a:solidFill>
                <a:effectLst>
                  <a:outerShdw blurRad="38100" dist="38100" dir="2700000" algn="tl">
                    <a:srgbClr val="000000">
                      <a:alpha val="43137"/>
                    </a:srgbClr>
                  </a:outerShdw>
                </a:effectLst>
              </a:rPr>
              <a:t> </a:t>
            </a:r>
            <a:r>
              <a:rPr lang="es-ES" sz="3200" dirty="0">
                <a:solidFill>
                  <a:schemeClr val="accent6">
                    <a:lumMod val="75000"/>
                  </a:schemeClr>
                </a:solidFill>
                <a:effectLst>
                  <a:outerShdw blurRad="38100" dist="38100" dir="2700000" algn="tl">
                    <a:srgbClr val="000000">
                      <a:alpha val="43137"/>
                    </a:srgbClr>
                  </a:outerShdw>
                </a:effectLst>
              </a:rPr>
              <a:t>Palmas</a:t>
            </a:r>
          </a:p>
          <a:p>
            <a:r>
              <a:rPr lang="es-ES" sz="3200" dirty="0">
                <a:solidFill>
                  <a:schemeClr val="accent6">
                    <a:lumMod val="75000"/>
                  </a:schemeClr>
                </a:solidFill>
                <a:effectLst>
                  <a:outerShdw blurRad="38100" dist="38100" dir="2700000" algn="tl">
                    <a:srgbClr val="000000">
                      <a:alpha val="43137"/>
                    </a:srgbClr>
                  </a:outerShdw>
                </a:effectLst>
              </a:rPr>
              <a:t>La</a:t>
            </a:r>
            <a:r>
              <a:rPr lang="es-ES" sz="2800" dirty="0">
                <a:solidFill>
                  <a:schemeClr val="accent6">
                    <a:lumMod val="75000"/>
                  </a:schemeClr>
                </a:solidFill>
                <a:effectLst>
                  <a:outerShdw blurRad="38100" dist="38100" dir="2700000" algn="tl">
                    <a:srgbClr val="000000">
                      <a:alpha val="43137"/>
                    </a:srgbClr>
                  </a:outerShdw>
                </a:effectLst>
              </a:rPr>
              <a:t> </a:t>
            </a:r>
            <a:r>
              <a:rPr lang="es-ES" sz="3200" dirty="0">
                <a:solidFill>
                  <a:schemeClr val="accent6">
                    <a:lumMod val="75000"/>
                  </a:schemeClr>
                </a:solidFill>
                <a:effectLst>
                  <a:outerShdw blurRad="38100" dist="38100" dir="2700000" algn="tl">
                    <a:srgbClr val="000000">
                      <a:alpha val="43137"/>
                    </a:srgbClr>
                  </a:outerShdw>
                </a:effectLst>
              </a:rPr>
              <a:t>Habana</a:t>
            </a:r>
          </a:p>
          <a:p>
            <a:r>
              <a:rPr lang="es-ES" sz="3200" dirty="0">
                <a:solidFill>
                  <a:schemeClr val="accent6">
                    <a:lumMod val="75000"/>
                  </a:schemeClr>
                </a:solidFill>
                <a:effectLst>
                  <a:outerShdw blurRad="38100" dist="38100" dir="2700000" algn="tl">
                    <a:srgbClr val="000000">
                      <a:alpha val="43137"/>
                    </a:srgbClr>
                  </a:outerShdw>
                </a:effectLst>
              </a:rPr>
              <a:t>México</a:t>
            </a:r>
          </a:p>
          <a:p>
            <a:r>
              <a:rPr lang="es-ES" sz="3200" dirty="0">
                <a:solidFill>
                  <a:schemeClr val="accent6">
                    <a:lumMod val="75000"/>
                  </a:schemeClr>
                </a:solidFill>
                <a:effectLst>
                  <a:outerShdw blurRad="38100" dist="38100" dir="2700000" algn="tl">
                    <a:srgbClr val="000000">
                      <a:alpha val="43137"/>
                    </a:srgbClr>
                  </a:outerShdw>
                </a:effectLst>
              </a:rPr>
              <a:t>Caracas</a:t>
            </a:r>
          </a:p>
          <a:p>
            <a:r>
              <a:rPr lang="es-ES" sz="3200" dirty="0">
                <a:solidFill>
                  <a:schemeClr val="accent6">
                    <a:lumMod val="75000"/>
                  </a:schemeClr>
                </a:solidFill>
                <a:effectLst>
                  <a:outerShdw blurRad="38100" dist="38100" dir="2700000" algn="tl">
                    <a:srgbClr val="000000">
                      <a:alpha val="43137"/>
                    </a:srgbClr>
                  </a:outerShdw>
                </a:effectLst>
              </a:rPr>
              <a:t>Bogotá</a:t>
            </a:r>
          </a:p>
          <a:p>
            <a:r>
              <a:rPr lang="es-ES" sz="3200" dirty="0">
                <a:solidFill>
                  <a:schemeClr val="accent6">
                    <a:lumMod val="75000"/>
                  </a:schemeClr>
                </a:solidFill>
                <a:effectLst>
                  <a:outerShdw blurRad="38100" dist="38100" dir="2700000" algn="tl">
                    <a:srgbClr val="000000">
                      <a:alpha val="43137"/>
                    </a:srgbClr>
                  </a:outerShdw>
                </a:effectLst>
              </a:rPr>
              <a:t>Lima</a:t>
            </a:r>
          </a:p>
          <a:p>
            <a:r>
              <a:rPr lang="es-ES" sz="3200" dirty="0">
                <a:solidFill>
                  <a:schemeClr val="accent6">
                    <a:lumMod val="75000"/>
                  </a:schemeClr>
                </a:solidFill>
                <a:effectLst>
                  <a:outerShdw blurRad="38100" dist="38100" dir="2700000" algn="tl">
                    <a:srgbClr val="000000">
                      <a:alpha val="43137"/>
                    </a:srgbClr>
                  </a:outerShdw>
                </a:effectLst>
              </a:rPr>
              <a:t>La</a:t>
            </a:r>
            <a:r>
              <a:rPr lang="es-ES" sz="2800" dirty="0">
                <a:solidFill>
                  <a:schemeClr val="accent6">
                    <a:lumMod val="75000"/>
                  </a:schemeClr>
                </a:solidFill>
                <a:effectLst>
                  <a:outerShdw blurRad="38100" dist="38100" dir="2700000" algn="tl">
                    <a:srgbClr val="000000">
                      <a:alpha val="43137"/>
                    </a:srgbClr>
                  </a:outerShdw>
                </a:effectLst>
              </a:rPr>
              <a:t> </a:t>
            </a:r>
            <a:r>
              <a:rPr lang="es-ES" sz="3200" dirty="0">
                <a:solidFill>
                  <a:schemeClr val="accent6">
                    <a:lumMod val="75000"/>
                  </a:schemeClr>
                </a:solidFill>
                <a:effectLst>
                  <a:outerShdw blurRad="38100" dist="38100" dir="2700000" algn="tl">
                    <a:srgbClr val="000000">
                      <a:alpha val="43137"/>
                    </a:srgbClr>
                  </a:outerShdw>
                </a:effectLst>
              </a:rPr>
              <a:t>Paz</a:t>
            </a:r>
          </a:p>
          <a:p>
            <a:r>
              <a:rPr lang="es-ES" sz="3200" dirty="0">
                <a:solidFill>
                  <a:schemeClr val="accent6">
                    <a:lumMod val="75000"/>
                  </a:schemeClr>
                </a:solidFill>
                <a:effectLst>
                  <a:outerShdw blurRad="38100" dist="38100" dir="2700000" algn="tl">
                    <a:srgbClr val="000000">
                      <a:alpha val="43137"/>
                    </a:srgbClr>
                  </a:outerShdw>
                </a:effectLst>
              </a:rPr>
              <a:t>Buenos</a:t>
            </a:r>
            <a:r>
              <a:rPr lang="es-ES" sz="2800" dirty="0">
                <a:solidFill>
                  <a:schemeClr val="accent6">
                    <a:lumMod val="75000"/>
                  </a:schemeClr>
                </a:solidFill>
                <a:effectLst>
                  <a:outerShdw blurRad="38100" dist="38100" dir="2700000" algn="tl">
                    <a:srgbClr val="000000">
                      <a:alpha val="43137"/>
                    </a:srgbClr>
                  </a:outerShdw>
                </a:effectLst>
              </a:rPr>
              <a:t> </a:t>
            </a:r>
            <a:r>
              <a:rPr lang="es-ES" sz="3200" dirty="0">
                <a:solidFill>
                  <a:schemeClr val="accent6">
                    <a:lumMod val="75000"/>
                  </a:schemeClr>
                </a:solidFill>
                <a:effectLst>
                  <a:outerShdw blurRad="38100" dist="38100" dir="2700000" algn="tl">
                    <a:srgbClr val="000000">
                      <a:alpha val="43137"/>
                    </a:srgbClr>
                  </a:outerShdw>
                </a:effectLst>
              </a:rPr>
              <a:t>Aires</a:t>
            </a:r>
          </a:p>
          <a:p>
            <a:r>
              <a:rPr lang="es-ES" sz="3200" dirty="0">
                <a:solidFill>
                  <a:schemeClr val="accent6">
                    <a:lumMod val="75000"/>
                  </a:schemeClr>
                </a:solidFill>
                <a:effectLst>
                  <a:outerShdw blurRad="38100" dist="38100" dir="2700000" algn="tl">
                    <a:srgbClr val="000000">
                      <a:alpha val="43137"/>
                    </a:srgbClr>
                  </a:outerShdw>
                </a:effectLst>
              </a:rPr>
              <a:t>Córdoba</a:t>
            </a:r>
          </a:p>
          <a:p>
            <a:r>
              <a:rPr lang="es-ES" sz="3200" dirty="0">
                <a:solidFill>
                  <a:schemeClr val="accent6">
                    <a:lumMod val="75000"/>
                  </a:schemeClr>
                </a:solidFill>
                <a:effectLst>
                  <a:outerShdw blurRad="38100" dist="38100" dir="2700000" algn="tl">
                    <a:srgbClr val="000000">
                      <a:alpha val="43137"/>
                    </a:srgbClr>
                  </a:outerShdw>
                </a:effectLst>
              </a:rPr>
              <a:t>Santiago</a:t>
            </a:r>
            <a:endParaRPr lang="es-MX" sz="3200" dirty="0">
              <a:solidFill>
                <a:schemeClr val="accent6">
                  <a:lumMod val="75000"/>
                </a:schemeClr>
              </a:solidFill>
              <a:effectLst>
                <a:outerShdw blurRad="38100" dist="38100" dir="2700000" algn="tl">
                  <a:srgbClr val="000000">
                    <a:alpha val="43137"/>
                  </a:srgbClr>
                </a:outerShdw>
              </a:effectLst>
            </a:endParaRPr>
          </a:p>
        </p:txBody>
      </p:sp>
      <p:pic>
        <p:nvPicPr>
          <p:cNvPr id="2052" name="Picture 4" descr="http://www.freshplaza.it/images/2013/0319/grapes-index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5760" y="1879806"/>
            <a:ext cx="4821874" cy="2993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51106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9189515" y="646826"/>
            <a:ext cx="1947313" cy="1077218"/>
          </a:xfrm>
          <a:prstGeom prst="rect">
            <a:avLst/>
          </a:prstGeom>
          <a:noFill/>
        </p:spPr>
        <p:txBody>
          <a:bodyPr wrap="square" rtlCol="0">
            <a:spAutoFit/>
          </a:bodyPr>
          <a:lstStyle/>
          <a:p>
            <a:r>
              <a:rPr lang="es-ES" sz="4400" i="1" dirty="0">
                <a:solidFill>
                  <a:schemeClr val="accent6">
                    <a:lumMod val="75000"/>
                  </a:schemeClr>
                </a:solidFill>
                <a:effectLst>
                  <a:outerShdw blurRad="38100" dist="38100" dir="2700000" algn="tl">
                    <a:srgbClr val="000000">
                      <a:alpha val="43137"/>
                    </a:srgbClr>
                  </a:outerShdw>
                </a:effectLst>
              </a:rPr>
              <a:t>clave</a:t>
            </a:r>
            <a:r>
              <a:rPr lang="es-ES" sz="3600" i="1" dirty="0">
                <a:solidFill>
                  <a:schemeClr val="accent6">
                    <a:lumMod val="75000"/>
                  </a:schemeClr>
                </a:solidFill>
                <a:effectLst>
                  <a:outerShdw blurRad="38100" dist="38100" dir="2700000" algn="tl">
                    <a:srgbClr val="000000">
                      <a:alpha val="43137"/>
                    </a:srgbClr>
                  </a:outerShdw>
                </a:effectLst>
              </a:rPr>
              <a:t>l</a:t>
            </a:r>
            <a:r>
              <a:rPr lang="es-ES" sz="2000" dirty="0"/>
              <a:t> </a:t>
            </a:r>
          </a:p>
          <a:p>
            <a:endParaRPr lang="es-MX" sz="2000" dirty="0"/>
          </a:p>
        </p:txBody>
      </p:sp>
      <p:sp>
        <p:nvSpPr>
          <p:cNvPr id="6" name="5 CuadroTexto"/>
          <p:cNvSpPr txBox="1"/>
          <p:nvPr/>
        </p:nvSpPr>
        <p:spPr>
          <a:xfrm>
            <a:off x="5417976" y="5571095"/>
            <a:ext cx="1572803" cy="523220"/>
          </a:xfrm>
          <a:prstGeom prst="rect">
            <a:avLst/>
          </a:prstGeom>
          <a:noFill/>
        </p:spPr>
        <p:txBody>
          <a:bodyPr wrap="none" rtlCol="0">
            <a:spAutoFit/>
          </a:bodyPr>
          <a:lstStyle/>
          <a:p>
            <a:r>
              <a:rPr lang="es-ES" sz="2800" dirty="0"/>
              <a:t>El clavel</a:t>
            </a:r>
            <a:endParaRPr lang="es-MX" sz="2800" dirty="0"/>
          </a:p>
        </p:txBody>
      </p:sp>
      <p:sp>
        <p:nvSpPr>
          <p:cNvPr id="8" name="7 CuadroTexto"/>
          <p:cNvSpPr txBox="1"/>
          <p:nvPr/>
        </p:nvSpPr>
        <p:spPr>
          <a:xfrm>
            <a:off x="575031" y="175530"/>
            <a:ext cx="2644208" cy="6494085"/>
          </a:xfrm>
          <a:prstGeom prst="rect">
            <a:avLst/>
          </a:prstGeom>
          <a:noFill/>
        </p:spPr>
        <p:txBody>
          <a:bodyPr wrap="square" rtlCol="0">
            <a:spAutoFit/>
          </a:bodyPr>
          <a:lstStyle/>
          <a:p>
            <a:r>
              <a:rPr lang="es-ES" sz="3200" dirty="0">
                <a:solidFill>
                  <a:schemeClr val="accent6">
                    <a:lumMod val="75000"/>
                  </a:schemeClr>
                </a:solidFill>
                <a:effectLst>
                  <a:outerShdw blurRad="38100" dist="38100" dir="2700000" algn="tl">
                    <a:srgbClr val="000000">
                      <a:alpha val="43137"/>
                    </a:srgbClr>
                  </a:outerShdw>
                </a:effectLst>
              </a:rPr>
              <a:t>Madrid</a:t>
            </a:r>
          </a:p>
          <a:p>
            <a:r>
              <a:rPr lang="es-ES" sz="3200" dirty="0">
                <a:solidFill>
                  <a:schemeClr val="accent6">
                    <a:lumMod val="75000"/>
                  </a:schemeClr>
                </a:solidFill>
                <a:effectLst>
                  <a:outerShdw blurRad="38100" dist="38100" dir="2700000" algn="tl">
                    <a:srgbClr val="000000">
                      <a:alpha val="43137"/>
                    </a:srgbClr>
                  </a:outerShdw>
                </a:effectLst>
              </a:rPr>
              <a:t>Sevilla</a:t>
            </a:r>
          </a:p>
          <a:p>
            <a:r>
              <a:rPr lang="es-ES" sz="3200" dirty="0">
                <a:solidFill>
                  <a:schemeClr val="accent6">
                    <a:lumMod val="75000"/>
                  </a:schemeClr>
                </a:solidFill>
                <a:effectLst>
                  <a:outerShdw blurRad="38100" dist="38100" dir="2700000" algn="tl">
                    <a:srgbClr val="000000">
                      <a:alpha val="43137"/>
                    </a:srgbClr>
                  </a:outerShdw>
                </a:effectLst>
              </a:rPr>
              <a:t>Granada</a:t>
            </a:r>
          </a:p>
          <a:p>
            <a:r>
              <a:rPr lang="es-ES" sz="3200" dirty="0">
                <a:solidFill>
                  <a:schemeClr val="accent6">
                    <a:lumMod val="75000"/>
                  </a:schemeClr>
                </a:solidFill>
                <a:effectLst>
                  <a:outerShdw blurRad="38100" dist="38100" dir="2700000" algn="tl">
                    <a:srgbClr val="000000">
                      <a:alpha val="43137"/>
                    </a:srgbClr>
                  </a:outerShdw>
                </a:effectLst>
              </a:rPr>
              <a:t>Las</a:t>
            </a:r>
            <a:r>
              <a:rPr lang="es-ES" sz="2800" dirty="0">
                <a:solidFill>
                  <a:schemeClr val="accent6">
                    <a:lumMod val="75000"/>
                  </a:schemeClr>
                </a:solidFill>
                <a:effectLst>
                  <a:outerShdw blurRad="38100" dist="38100" dir="2700000" algn="tl">
                    <a:srgbClr val="000000">
                      <a:alpha val="43137"/>
                    </a:srgbClr>
                  </a:outerShdw>
                </a:effectLst>
              </a:rPr>
              <a:t> </a:t>
            </a:r>
            <a:r>
              <a:rPr lang="es-ES" sz="3200" dirty="0">
                <a:solidFill>
                  <a:schemeClr val="accent6">
                    <a:lumMod val="75000"/>
                  </a:schemeClr>
                </a:solidFill>
                <a:effectLst>
                  <a:outerShdw blurRad="38100" dist="38100" dir="2700000" algn="tl">
                    <a:srgbClr val="000000">
                      <a:alpha val="43137"/>
                    </a:srgbClr>
                  </a:outerShdw>
                </a:effectLst>
              </a:rPr>
              <a:t>Palmas</a:t>
            </a:r>
          </a:p>
          <a:p>
            <a:r>
              <a:rPr lang="es-ES" sz="3200" dirty="0">
                <a:solidFill>
                  <a:schemeClr val="accent6">
                    <a:lumMod val="75000"/>
                  </a:schemeClr>
                </a:solidFill>
                <a:effectLst>
                  <a:outerShdw blurRad="38100" dist="38100" dir="2700000" algn="tl">
                    <a:srgbClr val="000000">
                      <a:alpha val="43137"/>
                    </a:srgbClr>
                  </a:outerShdw>
                </a:effectLst>
              </a:rPr>
              <a:t>La</a:t>
            </a:r>
            <a:r>
              <a:rPr lang="es-ES" sz="2800" dirty="0">
                <a:solidFill>
                  <a:schemeClr val="accent6">
                    <a:lumMod val="75000"/>
                  </a:schemeClr>
                </a:solidFill>
                <a:effectLst>
                  <a:outerShdw blurRad="38100" dist="38100" dir="2700000" algn="tl">
                    <a:srgbClr val="000000">
                      <a:alpha val="43137"/>
                    </a:srgbClr>
                  </a:outerShdw>
                </a:effectLst>
              </a:rPr>
              <a:t> </a:t>
            </a:r>
            <a:r>
              <a:rPr lang="es-ES" sz="3200" dirty="0">
                <a:solidFill>
                  <a:schemeClr val="accent6">
                    <a:lumMod val="75000"/>
                  </a:schemeClr>
                </a:solidFill>
                <a:effectLst>
                  <a:outerShdw blurRad="38100" dist="38100" dir="2700000" algn="tl">
                    <a:srgbClr val="000000">
                      <a:alpha val="43137"/>
                    </a:srgbClr>
                  </a:outerShdw>
                </a:effectLst>
              </a:rPr>
              <a:t>Habana</a:t>
            </a:r>
          </a:p>
          <a:p>
            <a:r>
              <a:rPr lang="es-ES" sz="3200" dirty="0">
                <a:solidFill>
                  <a:schemeClr val="accent6">
                    <a:lumMod val="75000"/>
                  </a:schemeClr>
                </a:solidFill>
                <a:effectLst>
                  <a:outerShdw blurRad="38100" dist="38100" dir="2700000" algn="tl">
                    <a:srgbClr val="000000">
                      <a:alpha val="43137"/>
                    </a:srgbClr>
                  </a:outerShdw>
                </a:effectLst>
              </a:rPr>
              <a:t>México</a:t>
            </a:r>
          </a:p>
          <a:p>
            <a:r>
              <a:rPr lang="es-ES" sz="3200" dirty="0">
                <a:solidFill>
                  <a:schemeClr val="accent6">
                    <a:lumMod val="75000"/>
                  </a:schemeClr>
                </a:solidFill>
                <a:effectLst>
                  <a:outerShdw blurRad="38100" dist="38100" dir="2700000" algn="tl">
                    <a:srgbClr val="000000">
                      <a:alpha val="43137"/>
                    </a:srgbClr>
                  </a:outerShdw>
                </a:effectLst>
              </a:rPr>
              <a:t>Caracas</a:t>
            </a:r>
          </a:p>
          <a:p>
            <a:r>
              <a:rPr lang="es-ES" sz="3200" dirty="0">
                <a:solidFill>
                  <a:schemeClr val="accent6">
                    <a:lumMod val="75000"/>
                  </a:schemeClr>
                </a:solidFill>
                <a:effectLst>
                  <a:outerShdw blurRad="38100" dist="38100" dir="2700000" algn="tl">
                    <a:srgbClr val="000000">
                      <a:alpha val="43137"/>
                    </a:srgbClr>
                  </a:outerShdw>
                </a:effectLst>
              </a:rPr>
              <a:t>Bogotá</a:t>
            </a:r>
          </a:p>
          <a:p>
            <a:r>
              <a:rPr lang="es-ES" sz="3200" dirty="0">
                <a:solidFill>
                  <a:schemeClr val="accent6">
                    <a:lumMod val="75000"/>
                  </a:schemeClr>
                </a:solidFill>
                <a:effectLst>
                  <a:outerShdw blurRad="38100" dist="38100" dir="2700000" algn="tl">
                    <a:srgbClr val="000000">
                      <a:alpha val="43137"/>
                    </a:srgbClr>
                  </a:outerShdw>
                </a:effectLst>
              </a:rPr>
              <a:t>Lima</a:t>
            </a:r>
          </a:p>
          <a:p>
            <a:r>
              <a:rPr lang="es-ES" sz="3200" dirty="0">
                <a:solidFill>
                  <a:schemeClr val="accent6">
                    <a:lumMod val="75000"/>
                  </a:schemeClr>
                </a:solidFill>
                <a:effectLst>
                  <a:outerShdw blurRad="38100" dist="38100" dir="2700000" algn="tl">
                    <a:srgbClr val="000000">
                      <a:alpha val="43137"/>
                    </a:srgbClr>
                  </a:outerShdw>
                </a:effectLst>
              </a:rPr>
              <a:t>La</a:t>
            </a:r>
            <a:r>
              <a:rPr lang="es-ES" sz="2800" dirty="0">
                <a:solidFill>
                  <a:schemeClr val="accent6">
                    <a:lumMod val="75000"/>
                  </a:schemeClr>
                </a:solidFill>
                <a:effectLst>
                  <a:outerShdw blurRad="38100" dist="38100" dir="2700000" algn="tl">
                    <a:srgbClr val="000000">
                      <a:alpha val="43137"/>
                    </a:srgbClr>
                  </a:outerShdw>
                </a:effectLst>
              </a:rPr>
              <a:t> </a:t>
            </a:r>
            <a:r>
              <a:rPr lang="es-ES" sz="3200" dirty="0">
                <a:solidFill>
                  <a:schemeClr val="accent6">
                    <a:lumMod val="75000"/>
                  </a:schemeClr>
                </a:solidFill>
                <a:effectLst>
                  <a:outerShdw blurRad="38100" dist="38100" dir="2700000" algn="tl">
                    <a:srgbClr val="000000">
                      <a:alpha val="43137"/>
                    </a:srgbClr>
                  </a:outerShdw>
                </a:effectLst>
              </a:rPr>
              <a:t>Paz</a:t>
            </a:r>
          </a:p>
          <a:p>
            <a:r>
              <a:rPr lang="es-ES" sz="3200" dirty="0">
                <a:solidFill>
                  <a:schemeClr val="accent6">
                    <a:lumMod val="75000"/>
                  </a:schemeClr>
                </a:solidFill>
                <a:effectLst>
                  <a:outerShdw blurRad="38100" dist="38100" dir="2700000" algn="tl">
                    <a:srgbClr val="000000">
                      <a:alpha val="43137"/>
                    </a:srgbClr>
                  </a:outerShdw>
                </a:effectLst>
              </a:rPr>
              <a:t>Buenos</a:t>
            </a:r>
            <a:r>
              <a:rPr lang="es-ES" sz="2800" dirty="0">
                <a:solidFill>
                  <a:schemeClr val="accent6">
                    <a:lumMod val="75000"/>
                  </a:schemeClr>
                </a:solidFill>
                <a:effectLst>
                  <a:outerShdw blurRad="38100" dist="38100" dir="2700000" algn="tl">
                    <a:srgbClr val="000000">
                      <a:alpha val="43137"/>
                    </a:srgbClr>
                  </a:outerShdw>
                </a:effectLst>
              </a:rPr>
              <a:t> </a:t>
            </a:r>
            <a:r>
              <a:rPr lang="es-ES" sz="3200" dirty="0">
                <a:solidFill>
                  <a:schemeClr val="accent6">
                    <a:lumMod val="75000"/>
                  </a:schemeClr>
                </a:solidFill>
                <a:effectLst>
                  <a:outerShdw blurRad="38100" dist="38100" dir="2700000" algn="tl">
                    <a:srgbClr val="000000">
                      <a:alpha val="43137"/>
                    </a:srgbClr>
                  </a:outerShdw>
                </a:effectLst>
              </a:rPr>
              <a:t>Aires</a:t>
            </a:r>
          </a:p>
          <a:p>
            <a:r>
              <a:rPr lang="es-ES" sz="3200" dirty="0">
                <a:solidFill>
                  <a:schemeClr val="accent6">
                    <a:lumMod val="75000"/>
                  </a:schemeClr>
                </a:solidFill>
                <a:effectLst>
                  <a:outerShdw blurRad="38100" dist="38100" dir="2700000" algn="tl">
                    <a:srgbClr val="000000">
                      <a:alpha val="43137"/>
                    </a:srgbClr>
                  </a:outerShdw>
                </a:effectLst>
              </a:rPr>
              <a:t>Córdoba</a:t>
            </a:r>
          </a:p>
          <a:p>
            <a:r>
              <a:rPr lang="es-ES" sz="3200" dirty="0">
                <a:solidFill>
                  <a:schemeClr val="accent6">
                    <a:lumMod val="75000"/>
                  </a:schemeClr>
                </a:solidFill>
                <a:effectLst>
                  <a:outerShdw blurRad="38100" dist="38100" dir="2700000" algn="tl">
                    <a:srgbClr val="000000">
                      <a:alpha val="43137"/>
                    </a:srgbClr>
                  </a:outerShdw>
                </a:effectLst>
              </a:rPr>
              <a:t>Santiago</a:t>
            </a:r>
            <a:endParaRPr lang="es-MX" sz="3200" dirty="0">
              <a:solidFill>
                <a:schemeClr val="accent6">
                  <a:lumMod val="75000"/>
                </a:schemeClr>
              </a:solidFill>
              <a:effectLst>
                <a:outerShdw blurRad="38100" dist="38100" dir="2700000" algn="tl">
                  <a:srgbClr val="000000">
                    <a:alpha val="43137"/>
                  </a:srgbClr>
                </a:outerShdw>
              </a:effectLst>
            </a:endParaRPr>
          </a:p>
        </p:txBody>
      </p:sp>
      <p:pic>
        <p:nvPicPr>
          <p:cNvPr id="7170" name="Picture 2" descr="http://www.fondosgratis.mx/imagenItem/1457/1024/single-flower-38-njyfytnzn6-1024x76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4425" y="1185435"/>
            <a:ext cx="4739904" cy="3999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7748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11369" y="595618"/>
            <a:ext cx="10693243" cy="4478658"/>
          </a:xfrm>
        </p:spPr>
        <p:txBody>
          <a:bodyPr>
            <a:noAutofit/>
          </a:bodyPr>
          <a:lstStyle/>
          <a:p>
            <a:pPr marL="0" indent="0" algn="just">
              <a:buNone/>
            </a:pPr>
            <a:r>
              <a:rPr lang="es-MX" sz="3600" dirty="0"/>
              <a:t>Si bien, los griegos se preocuparon por los cambios que sufría la lengua respecto a sus grandes obras literarias  (de ahí el nacimiento de la filología), en la India, existió una preocupación mucho más profunda por el alejamiento de la lengua de los textos sagrados antiguos (los Vedas) tanto en la pronunciación como en la gramática. </a:t>
            </a:r>
          </a:p>
        </p:txBody>
      </p:sp>
    </p:spTree>
    <p:extLst>
      <p:ext uri="{BB962C8B-B14F-4D97-AF65-F5344CB8AC3E}">
        <p14:creationId xmlns:p14="http://schemas.microsoft.com/office/powerpoint/2010/main" val="261239920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4927046" y="5311739"/>
            <a:ext cx="2542238" cy="523220"/>
          </a:xfrm>
          <a:prstGeom prst="rect">
            <a:avLst/>
          </a:prstGeom>
          <a:noFill/>
        </p:spPr>
        <p:txBody>
          <a:bodyPr wrap="square" rtlCol="0">
            <a:spAutoFit/>
          </a:bodyPr>
          <a:lstStyle/>
          <a:p>
            <a:r>
              <a:rPr lang="es-ES" sz="2800" dirty="0"/>
              <a:t>La orquídea</a:t>
            </a:r>
            <a:endParaRPr lang="es-MX" sz="2800" dirty="0"/>
          </a:p>
        </p:txBody>
      </p:sp>
      <p:sp>
        <p:nvSpPr>
          <p:cNvPr id="4" name="3 CuadroTexto"/>
          <p:cNvSpPr txBox="1"/>
          <p:nvPr/>
        </p:nvSpPr>
        <p:spPr>
          <a:xfrm>
            <a:off x="9101019" y="785887"/>
            <a:ext cx="2537361" cy="769441"/>
          </a:xfrm>
          <a:prstGeom prst="rect">
            <a:avLst/>
          </a:prstGeom>
          <a:noFill/>
        </p:spPr>
        <p:txBody>
          <a:bodyPr wrap="none" rtlCol="0">
            <a:spAutoFit/>
          </a:bodyPr>
          <a:lstStyle/>
          <a:p>
            <a:r>
              <a:rPr lang="es-ES" sz="4400" i="1" dirty="0">
                <a:solidFill>
                  <a:schemeClr val="accent6">
                    <a:lumMod val="75000"/>
                  </a:schemeClr>
                </a:solidFill>
                <a:effectLst>
                  <a:outerShdw blurRad="38100" dist="38100" dir="2700000" algn="tl">
                    <a:srgbClr val="000000">
                      <a:alpha val="43137"/>
                    </a:srgbClr>
                  </a:outerShdw>
                </a:effectLst>
              </a:rPr>
              <a:t>orquídea</a:t>
            </a:r>
            <a:r>
              <a:rPr lang="es-ES" dirty="0"/>
              <a:t> </a:t>
            </a:r>
            <a:endParaRPr lang="es-MX" dirty="0"/>
          </a:p>
        </p:txBody>
      </p:sp>
      <p:sp>
        <p:nvSpPr>
          <p:cNvPr id="5" name="4 CuadroTexto"/>
          <p:cNvSpPr txBox="1"/>
          <p:nvPr/>
        </p:nvSpPr>
        <p:spPr>
          <a:xfrm>
            <a:off x="651103" y="139843"/>
            <a:ext cx="2644208" cy="6494085"/>
          </a:xfrm>
          <a:prstGeom prst="rect">
            <a:avLst/>
          </a:prstGeom>
          <a:noFill/>
        </p:spPr>
        <p:txBody>
          <a:bodyPr wrap="square" rtlCol="0">
            <a:spAutoFit/>
          </a:bodyPr>
          <a:lstStyle/>
          <a:p>
            <a:r>
              <a:rPr lang="es-ES" sz="3200" dirty="0">
                <a:solidFill>
                  <a:schemeClr val="accent6">
                    <a:lumMod val="75000"/>
                  </a:schemeClr>
                </a:solidFill>
                <a:effectLst>
                  <a:outerShdw blurRad="38100" dist="38100" dir="2700000" algn="tl">
                    <a:srgbClr val="000000">
                      <a:alpha val="43137"/>
                    </a:srgbClr>
                  </a:outerShdw>
                </a:effectLst>
              </a:rPr>
              <a:t>Madrid</a:t>
            </a:r>
          </a:p>
          <a:p>
            <a:r>
              <a:rPr lang="es-ES" sz="3200" dirty="0">
                <a:solidFill>
                  <a:schemeClr val="accent6">
                    <a:lumMod val="75000"/>
                  </a:schemeClr>
                </a:solidFill>
                <a:effectLst>
                  <a:outerShdw blurRad="38100" dist="38100" dir="2700000" algn="tl">
                    <a:srgbClr val="000000">
                      <a:alpha val="43137"/>
                    </a:srgbClr>
                  </a:outerShdw>
                </a:effectLst>
              </a:rPr>
              <a:t>Sevilla</a:t>
            </a:r>
          </a:p>
          <a:p>
            <a:r>
              <a:rPr lang="es-ES" sz="3200" dirty="0">
                <a:solidFill>
                  <a:schemeClr val="accent6">
                    <a:lumMod val="75000"/>
                  </a:schemeClr>
                </a:solidFill>
                <a:effectLst>
                  <a:outerShdw blurRad="38100" dist="38100" dir="2700000" algn="tl">
                    <a:srgbClr val="000000">
                      <a:alpha val="43137"/>
                    </a:srgbClr>
                  </a:outerShdw>
                </a:effectLst>
              </a:rPr>
              <a:t>Granada</a:t>
            </a:r>
          </a:p>
          <a:p>
            <a:r>
              <a:rPr lang="es-ES" sz="3200" dirty="0">
                <a:solidFill>
                  <a:schemeClr val="accent6">
                    <a:lumMod val="75000"/>
                  </a:schemeClr>
                </a:solidFill>
                <a:effectLst>
                  <a:outerShdw blurRad="38100" dist="38100" dir="2700000" algn="tl">
                    <a:srgbClr val="000000">
                      <a:alpha val="43137"/>
                    </a:srgbClr>
                  </a:outerShdw>
                </a:effectLst>
              </a:rPr>
              <a:t>Las</a:t>
            </a:r>
            <a:r>
              <a:rPr lang="es-ES" sz="2800" dirty="0">
                <a:solidFill>
                  <a:schemeClr val="accent6">
                    <a:lumMod val="75000"/>
                  </a:schemeClr>
                </a:solidFill>
                <a:effectLst>
                  <a:outerShdw blurRad="38100" dist="38100" dir="2700000" algn="tl">
                    <a:srgbClr val="000000">
                      <a:alpha val="43137"/>
                    </a:srgbClr>
                  </a:outerShdw>
                </a:effectLst>
              </a:rPr>
              <a:t> </a:t>
            </a:r>
            <a:r>
              <a:rPr lang="es-ES" sz="3200" dirty="0">
                <a:solidFill>
                  <a:schemeClr val="accent6">
                    <a:lumMod val="75000"/>
                  </a:schemeClr>
                </a:solidFill>
                <a:effectLst>
                  <a:outerShdw blurRad="38100" dist="38100" dir="2700000" algn="tl">
                    <a:srgbClr val="000000">
                      <a:alpha val="43137"/>
                    </a:srgbClr>
                  </a:outerShdw>
                </a:effectLst>
              </a:rPr>
              <a:t>Palmas</a:t>
            </a:r>
          </a:p>
          <a:p>
            <a:r>
              <a:rPr lang="es-ES" sz="3200" dirty="0">
                <a:solidFill>
                  <a:schemeClr val="accent6">
                    <a:lumMod val="75000"/>
                  </a:schemeClr>
                </a:solidFill>
                <a:effectLst>
                  <a:outerShdw blurRad="38100" dist="38100" dir="2700000" algn="tl">
                    <a:srgbClr val="000000">
                      <a:alpha val="43137"/>
                    </a:srgbClr>
                  </a:outerShdw>
                </a:effectLst>
              </a:rPr>
              <a:t>La</a:t>
            </a:r>
            <a:r>
              <a:rPr lang="es-ES" sz="2800" dirty="0">
                <a:solidFill>
                  <a:schemeClr val="accent6">
                    <a:lumMod val="75000"/>
                  </a:schemeClr>
                </a:solidFill>
                <a:effectLst>
                  <a:outerShdw blurRad="38100" dist="38100" dir="2700000" algn="tl">
                    <a:srgbClr val="000000">
                      <a:alpha val="43137"/>
                    </a:srgbClr>
                  </a:outerShdw>
                </a:effectLst>
              </a:rPr>
              <a:t> </a:t>
            </a:r>
            <a:r>
              <a:rPr lang="es-ES" sz="3200" dirty="0">
                <a:solidFill>
                  <a:schemeClr val="accent6">
                    <a:lumMod val="75000"/>
                  </a:schemeClr>
                </a:solidFill>
                <a:effectLst>
                  <a:outerShdw blurRad="38100" dist="38100" dir="2700000" algn="tl">
                    <a:srgbClr val="000000">
                      <a:alpha val="43137"/>
                    </a:srgbClr>
                  </a:outerShdw>
                </a:effectLst>
              </a:rPr>
              <a:t>Habana</a:t>
            </a:r>
          </a:p>
          <a:p>
            <a:r>
              <a:rPr lang="es-ES" sz="3200" dirty="0">
                <a:solidFill>
                  <a:schemeClr val="accent6">
                    <a:lumMod val="75000"/>
                  </a:schemeClr>
                </a:solidFill>
                <a:effectLst>
                  <a:outerShdw blurRad="38100" dist="38100" dir="2700000" algn="tl">
                    <a:srgbClr val="000000">
                      <a:alpha val="43137"/>
                    </a:srgbClr>
                  </a:outerShdw>
                </a:effectLst>
              </a:rPr>
              <a:t>México</a:t>
            </a:r>
          </a:p>
          <a:p>
            <a:r>
              <a:rPr lang="es-ES" sz="3200" dirty="0">
                <a:solidFill>
                  <a:schemeClr val="accent6">
                    <a:lumMod val="75000"/>
                  </a:schemeClr>
                </a:solidFill>
                <a:effectLst>
                  <a:outerShdw blurRad="38100" dist="38100" dir="2700000" algn="tl">
                    <a:srgbClr val="000000">
                      <a:alpha val="43137"/>
                    </a:srgbClr>
                  </a:outerShdw>
                </a:effectLst>
              </a:rPr>
              <a:t>Caracas</a:t>
            </a:r>
          </a:p>
          <a:p>
            <a:r>
              <a:rPr lang="es-ES" sz="3200" dirty="0">
                <a:solidFill>
                  <a:schemeClr val="accent6">
                    <a:lumMod val="75000"/>
                  </a:schemeClr>
                </a:solidFill>
                <a:effectLst>
                  <a:outerShdw blurRad="38100" dist="38100" dir="2700000" algn="tl">
                    <a:srgbClr val="000000">
                      <a:alpha val="43137"/>
                    </a:srgbClr>
                  </a:outerShdw>
                </a:effectLst>
              </a:rPr>
              <a:t>Bogotá</a:t>
            </a:r>
          </a:p>
          <a:p>
            <a:r>
              <a:rPr lang="es-ES" sz="3200" dirty="0">
                <a:solidFill>
                  <a:schemeClr val="accent6">
                    <a:lumMod val="75000"/>
                  </a:schemeClr>
                </a:solidFill>
                <a:effectLst>
                  <a:outerShdw blurRad="38100" dist="38100" dir="2700000" algn="tl">
                    <a:srgbClr val="000000">
                      <a:alpha val="43137"/>
                    </a:srgbClr>
                  </a:outerShdw>
                </a:effectLst>
              </a:rPr>
              <a:t>Lima</a:t>
            </a:r>
          </a:p>
          <a:p>
            <a:r>
              <a:rPr lang="es-ES" sz="3200" dirty="0">
                <a:solidFill>
                  <a:schemeClr val="accent6">
                    <a:lumMod val="75000"/>
                  </a:schemeClr>
                </a:solidFill>
                <a:effectLst>
                  <a:outerShdw blurRad="38100" dist="38100" dir="2700000" algn="tl">
                    <a:srgbClr val="000000">
                      <a:alpha val="43137"/>
                    </a:srgbClr>
                  </a:outerShdw>
                </a:effectLst>
              </a:rPr>
              <a:t>La</a:t>
            </a:r>
            <a:r>
              <a:rPr lang="es-ES" sz="2800" dirty="0">
                <a:solidFill>
                  <a:schemeClr val="accent6">
                    <a:lumMod val="75000"/>
                  </a:schemeClr>
                </a:solidFill>
                <a:effectLst>
                  <a:outerShdw blurRad="38100" dist="38100" dir="2700000" algn="tl">
                    <a:srgbClr val="000000">
                      <a:alpha val="43137"/>
                    </a:srgbClr>
                  </a:outerShdw>
                </a:effectLst>
              </a:rPr>
              <a:t> </a:t>
            </a:r>
            <a:r>
              <a:rPr lang="es-ES" sz="3200" dirty="0">
                <a:solidFill>
                  <a:schemeClr val="accent6">
                    <a:lumMod val="75000"/>
                  </a:schemeClr>
                </a:solidFill>
                <a:effectLst>
                  <a:outerShdw blurRad="38100" dist="38100" dir="2700000" algn="tl">
                    <a:srgbClr val="000000">
                      <a:alpha val="43137"/>
                    </a:srgbClr>
                  </a:outerShdw>
                </a:effectLst>
              </a:rPr>
              <a:t>Paz</a:t>
            </a:r>
          </a:p>
          <a:p>
            <a:r>
              <a:rPr lang="es-ES" sz="3200" dirty="0">
                <a:solidFill>
                  <a:schemeClr val="accent6">
                    <a:lumMod val="75000"/>
                  </a:schemeClr>
                </a:solidFill>
                <a:effectLst>
                  <a:outerShdw blurRad="38100" dist="38100" dir="2700000" algn="tl">
                    <a:srgbClr val="000000">
                      <a:alpha val="43137"/>
                    </a:srgbClr>
                  </a:outerShdw>
                </a:effectLst>
              </a:rPr>
              <a:t>Córdoba</a:t>
            </a:r>
          </a:p>
          <a:p>
            <a:r>
              <a:rPr lang="es-ES" sz="3200" dirty="0">
                <a:solidFill>
                  <a:schemeClr val="accent6">
                    <a:lumMod val="75000"/>
                  </a:schemeClr>
                </a:solidFill>
                <a:effectLst>
                  <a:outerShdw blurRad="38100" dist="38100" dir="2700000" algn="tl">
                    <a:srgbClr val="000000">
                      <a:alpha val="43137"/>
                    </a:srgbClr>
                  </a:outerShdw>
                </a:effectLst>
              </a:rPr>
              <a:t>Buenos</a:t>
            </a:r>
            <a:r>
              <a:rPr lang="es-ES" sz="2800" dirty="0">
                <a:solidFill>
                  <a:schemeClr val="accent6">
                    <a:lumMod val="75000"/>
                  </a:schemeClr>
                </a:solidFill>
                <a:effectLst>
                  <a:outerShdw blurRad="38100" dist="38100" dir="2700000" algn="tl">
                    <a:srgbClr val="000000">
                      <a:alpha val="43137"/>
                    </a:srgbClr>
                  </a:outerShdw>
                </a:effectLst>
              </a:rPr>
              <a:t> </a:t>
            </a:r>
            <a:r>
              <a:rPr lang="es-ES" sz="3200" dirty="0">
                <a:solidFill>
                  <a:schemeClr val="accent6">
                    <a:lumMod val="75000"/>
                  </a:schemeClr>
                </a:solidFill>
                <a:effectLst>
                  <a:outerShdw blurRad="38100" dist="38100" dir="2700000" algn="tl">
                    <a:srgbClr val="000000">
                      <a:alpha val="43137"/>
                    </a:srgbClr>
                  </a:outerShdw>
                </a:effectLst>
              </a:rPr>
              <a:t>Aires</a:t>
            </a:r>
          </a:p>
          <a:p>
            <a:r>
              <a:rPr lang="es-ES" sz="3200" dirty="0">
                <a:solidFill>
                  <a:schemeClr val="accent6">
                    <a:lumMod val="75000"/>
                  </a:schemeClr>
                </a:solidFill>
                <a:effectLst>
                  <a:outerShdw blurRad="38100" dist="38100" dir="2700000" algn="tl">
                    <a:srgbClr val="000000">
                      <a:alpha val="43137"/>
                    </a:srgbClr>
                  </a:outerShdw>
                </a:effectLst>
              </a:rPr>
              <a:t>Santiago</a:t>
            </a:r>
            <a:endParaRPr lang="es-MX" sz="3200" dirty="0">
              <a:solidFill>
                <a:schemeClr val="accent6">
                  <a:lumMod val="75000"/>
                </a:schemeClr>
              </a:solidFill>
              <a:effectLst>
                <a:outerShdw blurRad="38100" dist="38100" dir="2700000" algn="tl">
                  <a:srgbClr val="000000">
                    <a:alpha val="43137"/>
                  </a:srgbClr>
                </a:outerShdw>
              </a:effectLst>
            </a:endParaRPr>
          </a:p>
        </p:txBody>
      </p:sp>
      <p:pic>
        <p:nvPicPr>
          <p:cNvPr id="4098" name="Picture 2" descr="https://farm8.staticflickr.com/7747/16741759973_a2df64facc_o_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4269" y="1078275"/>
            <a:ext cx="4767792" cy="4032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21187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8737454" y="907305"/>
            <a:ext cx="2505801" cy="1046440"/>
          </a:xfrm>
          <a:prstGeom prst="rect">
            <a:avLst/>
          </a:prstGeom>
          <a:noFill/>
        </p:spPr>
        <p:txBody>
          <a:bodyPr wrap="square" rtlCol="0">
            <a:spAutoFit/>
          </a:bodyPr>
          <a:lstStyle/>
          <a:p>
            <a:r>
              <a:rPr lang="es-ES" sz="4400" i="1" dirty="0">
                <a:solidFill>
                  <a:schemeClr val="accent6">
                    <a:lumMod val="75000"/>
                  </a:schemeClr>
                </a:solidFill>
                <a:effectLst>
                  <a:outerShdw blurRad="38100" dist="38100" dir="2700000" algn="tl">
                    <a:srgbClr val="000000">
                      <a:alpha val="43137"/>
                    </a:srgbClr>
                  </a:outerShdw>
                </a:effectLst>
              </a:rPr>
              <a:t>manzana</a:t>
            </a:r>
            <a:r>
              <a:rPr lang="es-ES" dirty="0"/>
              <a:t> </a:t>
            </a:r>
          </a:p>
          <a:p>
            <a:endParaRPr lang="es-MX" dirty="0"/>
          </a:p>
        </p:txBody>
      </p:sp>
      <p:sp>
        <p:nvSpPr>
          <p:cNvPr id="6" name="5 CuadroTexto"/>
          <p:cNvSpPr txBox="1"/>
          <p:nvPr/>
        </p:nvSpPr>
        <p:spPr>
          <a:xfrm>
            <a:off x="5077009" y="5326966"/>
            <a:ext cx="2274698" cy="523220"/>
          </a:xfrm>
          <a:prstGeom prst="rect">
            <a:avLst/>
          </a:prstGeom>
          <a:noFill/>
        </p:spPr>
        <p:txBody>
          <a:bodyPr wrap="square" rtlCol="0">
            <a:spAutoFit/>
          </a:bodyPr>
          <a:lstStyle/>
          <a:p>
            <a:r>
              <a:rPr lang="es-ES" sz="2800" dirty="0"/>
              <a:t>La manzana</a:t>
            </a:r>
            <a:endParaRPr lang="es-MX" sz="2800" dirty="0"/>
          </a:p>
        </p:txBody>
      </p:sp>
      <p:sp>
        <p:nvSpPr>
          <p:cNvPr id="8" name="7 CuadroTexto"/>
          <p:cNvSpPr txBox="1"/>
          <p:nvPr/>
        </p:nvSpPr>
        <p:spPr>
          <a:xfrm>
            <a:off x="755336" y="186079"/>
            <a:ext cx="2644208" cy="6494085"/>
          </a:xfrm>
          <a:prstGeom prst="rect">
            <a:avLst/>
          </a:prstGeom>
          <a:noFill/>
        </p:spPr>
        <p:txBody>
          <a:bodyPr wrap="square" rtlCol="0">
            <a:spAutoFit/>
          </a:bodyPr>
          <a:lstStyle/>
          <a:p>
            <a:r>
              <a:rPr lang="es-ES" sz="3200" dirty="0">
                <a:solidFill>
                  <a:schemeClr val="accent6">
                    <a:lumMod val="75000"/>
                  </a:schemeClr>
                </a:solidFill>
                <a:effectLst>
                  <a:outerShdw blurRad="38100" dist="38100" dir="2700000" algn="tl">
                    <a:srgbClr val="000000">
                      <a:alpha val="43137"/>
                    </a:srgbClr>
                  </a:outerShdw>
                </a:effectLst>
              </a:rPr>
              <a:t>Madrid</a:t>
            </a:r>
          </a:p>
          <a:p>
            <a:r>
              <a:rPr lang="es-ES" sz="3200" dirty="0">
                <a:solidFill>
                  <a:schemeClr val="accent6">
                    <a:lumMod val="75000"/>
                  </a:schemeClr>
                </a:solidFill>
                <a:effectLst>
                  <a:outerShdw blurRad="38100" dist="38100" dir="2700000" algn="tl">
                    <a:srgbClr val="000000">
                      <a:alpha val="43137"/>
                    </a:srgbClr>
                  </a:outerShdw>
                </a:effectLst>
              </a:rPr>
              <a:t>Sevilla</a:t>
            </a:r>
          </a:p>
          <a:p>
            <a:r>
              <a:rPr lang="es-ES" sz="3200" dirty="0">
                <a:solidFill>
                  <a:schemeClr val="accent6">
                    <a:lumMod val="75000"/>
                  </a:schemeClr>
                </a:solidFill>
                <a:effectLst>
                  <a:outerShdw blurRad="38100" dist="38100" dir="2700000" algn="tl">
                    <a:srgbClr val="000000">
                      <a:alpha val="43137"/>
                    </a:srgbClr>
                  </a:outerShdw>
                </a:effectLst>
              </a:rPr>
              <a:t>Granada</a:t>
            </a:r>
          </a:p>
          <a:p>
            <a:r>
              <a:rPr lang="es-ES" sz="3200" dirty="0">
                <a:solidFill>
                  <a:schemeClr val="accent6">
                    <a:lumMod val="75000"/>
                  </a:schemeClr>
                </a:solidFill>
                <a:effectLst>
                  <a:outerShdw blurRad="38100" dist="38100" dir="2700000" algn="tl">
                    <a:srgbClr val="000000">
                      <a:alpha val="43137"/>
                    </a:srgbClr>
                  </a:outerShdw>
                </a:effectLst>
              </a:rPr>
              <a:t>Las</a:t>
            </a:r>
            <a:r>
              <a:rPr lang="es-ES" sz="2800" dirty="0">
                <a:solidFill>
                  <a:schemeClr val="accent6">
                    <a:lumMod val="75000"/>
                  </a:schemeClr>
                </a:solidFill>
                <a:effectLst>
                  <a:outerShdw blurRad="38100" dist="38100" dir="2700000" algn="tl">
                    <a:srgbClr val="000000">
                      <a:alpha val="43137"/>
                    </a:srgbClr>
                  </a:outerShdw>
                </a:effectLst>
              </a:rPr>
              <a:t> </a:t>
            </a:r>
            <a:r>
              <a:rPr lang="es-ES" sz="3200" dirty="0">
                <a:solidFill>
                  <a:schemeClr val="accent6">
                    <a:lumMod val="75000"/>
                  </a:schemeClr>
                </a:solidFill>
                <a:effectLst>
                  <a:outerShdw blurRad="38100" dist="38100" dir="2700000" algn="tl">
                    <a:srgbClr val="000000">
                      <a:alpha val="43137"/>
                    </a:srgbClr>
                  </a:outerShdw>
                </a:effectLst>
              </a:rPr>
              <a:t>Palmas</a:t>
            </a:r>
          </a:p>
          <a:p>
            <a:r>
              <a:rPr lang="es-ES" sz="3200" dirty="0">
                <a:solidFill>
                  <a:schemeClr val="accent6">
                    <a:lumMod val="75000"/>
                  </a:schemeClr>
                </a:solidFill>
                <a:effectLst>
                  <a:outerShdw blurRad="38100" dist="38100" dir="2700000" algn="tl">
                    <a:srgbClr val="000000">
                      <a:alpha val="43137"/>
                    </a:srgbClr>
                  </a:outerShdw>
                </a:effectLst>
              </a:rPr>
              <a:t>La</a:t>
            </a:r>
            <a:r>
              <a:rPr lang="es-ES" sz="2800" dirty="0">
                <a:solidFill>
                  <a:schemeClr val="accent6">
                    <a:lumMod val="75000"/>
                  </a:schemeClr>
                </a:solidFill>
                <a:effectLst>
                  <a:outerShdw blurRad="38100" dist="38100" dir="2700000" algn="tl">
                    <a:srgbClr val="000000">
                      <a:alpha val="43137"/>
                    </a:srgbClr>
                  </a:outerShdw>
                </a:effectLst>
              </a:rPr>
              <a:t> </a:t>
            </a:r>
            <a:r>
              <a:rPr lang="es-ES" sz="3200" dirty="0">
                <a:solidFill>
                  <a:schemeClr val="accent6">
                    <a:lumMod val="75000"/>
                  </a:schemeClr>
                </a:solidFill>
                <a:effectLst>
                  <a:outerShdw blurRad="38100" dist="38100" dir="2700000" algn="tl">
                    <a:srgbClr val="000000">
                      <a:alpha val="43137"/>
                    </a:srgbClr>
                  </a:outerShdw>
                </a:effectLst>
              </a:rPr>
              <a:t>Habana</a:t>
            </a:r>
          </a:p>
          <a:p>
            <a:r>
              <a:rPr lang="es-ES" sz="3200" dirty="0">
                <a:solidFill>
                  <a:schemeClr val="accent6">
                    <a:lumMod val="75000"/>
                  </a:schemeClr>
                </a:solidFill>
                <a:effectLst>
                  <a:outerShdw blurRad="38100" dist="38100" dir="2700000" algn="tl">
                    <a:srgbClr val="000000">
                      <a:alpha val="43137"/>
                    </a:srgbClr>
                  </a:outerShdw>
                </a:effectLst>
              </a:rPr>
              <a:t>México</a:t>
            </a:r>
          </a:p>
          <a:p>
            <a:r>
              <a:rPr lang="es-ES" sz="3200" dirty="0">
                <a:solidFill>
                  <a:schemeClr val="accent6">
                    <a:lumMod val="75000"/>
                  </a:schemeClr>
                </a:solidFill>
                <a:effectLst>
                  <a:outerShdw blurRad="38100" dist="38100" dir="2700000" algn="tl">
                    <a:srgbClr val="000000">
                      <a:alpha val="43137"/>
                    </a:srgbClr>
                  </a:outerShdw>
                </a:effectLst>
              </a:rPr>
              <a:t>Caracas</a:t>
            </a:r>
          </a:p>
          <a:p>
            <a:r>
              <a:rPr lang="es-ES" sz="3200" dirty="0">
                <a:solidFill>
                  <a:schemeClr val="accent6">
                    <a:lumMod val="75000"/>
                  </a:schemeClr>
                </a:solidFill>
                <a:effectLst>
                  <a:outerShdw blurRad="38100" dist="38100" dir="2700000" algn="tl">
                    <a:srgbClr val="000000">
                      <a:alpha val="43137"/>
                    </a:srgbClr>
                  </a:outerShdw>
                </a:effectLst>
              </a:rPr>
              <a:t>Bogotá</a:t>
            </a:r>
          </a:p>
          <a:p>
            <a:r>
              <a:rPr lang="es-ES" sz="3200" dirty="0">
                <a:solidFill>
                  <a:schemeClr val="accent6">
                    <a:lumMod val="75000"/>
                  </a:schemeClr>
                </a:solidFill>
                <a:effectLst>
                  <a:outerShdw blurRad="38100" dist="38100" dir="2700000" algn="tl">
                    <a:srgbClr val="000000">
                      <a:alpha val="43137"/>
                    </a:srgbClr>
                  </a:outerShdw>
                </a:effectLst>
              </a:rPr>
              <a:t>Lima</a:t>
            </a:r>
          </a:p>
          <a:p>
            <a:r>
              <a:rPr lang="es-ES" sz="3200" dirty="0">
                <a:solidFill>
                  <a:schemeClr val="accent6">
                    <a:lumMod val="75000"/>
                  </a:schemeClr>
                </a:solidFill>
                <a:effectLst>
                  <a:outerShdw blurRad="38100" dist="38100" dir="2700000" algn="tl">
                    <a:srgbClr val="000000">
                      <a:alpha val="43137"/>
                    </a:srgbClr>
                  </a:outerShdw>
                </a:effectLst>
              </a:rPr>
              <a:t>La</a:t>
            </a:r>
            <a:r>
              <a:rPr lang="es-ES" sz="2800" dirty="0">
                <a:solidFill>
                  <a:schemeClr val="accent6">
                    <a:lumMod val="75000"/>
                  </a:schemeClr>
                </a:solidFill>
                <a:effectLst>
                  <a:outerShdw blurRad="38100" dist="38100" dir="2700000" algn="tl">
                    <a:srgbClr val="000000">
                      <a:alpha val="43137"/>
                    </a:srgbClr>
                  </a:outerShdw>
                </a:effectLst>
              </a:rPr>
              <a:t> </a:t>
            </a:r>
            <a:r>
              <a:rPr lang="es-ES" sz="3200" dirty="0">
                <a:solidFill>
                  <a:schemeClr val="accent6">
                    <a:lumMod val="75000"/>
                  </a:schemeClr>
                </a:solidFill>
                <a:effectLst>
                  <a:outerShdw blurRad="38100" dist="38100" dir="2700000" algn="tl">
                    <a:srgbClr val="000000">
                      <a:alpha val="43137"/>
                    </a:srgbClr>
                  </a:outerShdw>
                </a:effectLst>
              </a:rPr>
              <a:t>Paz</a:t>
            </a:r>
          </a:p>
          <a:p>
            <a:r>
              <a:rPr lang="es-ES" sz="3200" dirty="0">
                <a:solidFill>
                  <a:schemeClr val="accent6">
                    <a:lumMod val="75000"/>
                  </a:schemeClr>
                </a:solidFill>
                <a:effectLst>
                  <a:outerShdw blurRad="38100" dist="38100" dir="2700000" algn="tl">
                    <a:srgbClr val="000000">
                      <a:alpha val="43137"/>
                    </a:srgbClr>
                  </a:outerShdw>
                </a:effectLst>
              </a:rPr>
              <a:t>Buenos</a:t>
            </a:r>
            <a:r>
              <a:rPr lang="es-ES" sz="2800" dirty="0">
                <a:solidFill>
                  <a:schemeClr val="accent6">
                    <a:lumMod val="75000"/>
                  </a:schemeClr>
                </a:solidFill>
                <a:effectLst>
                  <a:outerShdw blurRad="38100" dist="38100" dir="2700000" algn="tl">
                    <a:srgbClr val="000000">
                      <a:alpha val="43137"/>
                    </a:srgbClr>
                  </a:outerShdw>
                </a:effectLst>
              </a:rPr>
              <a:t> </a:t>
            </a:r>
            <a:r>
              <a:rPr lang="es-ES" sz="3200" dirty="0">
                <a:solidFill>
                  <a:schemeClr val="accent6">
                    <a:lumMod val="75000"/>
                  </a:schemeClr>
                </a:solidFill>
                <a:effectLst>
                  <a:outerShdw blurRad="38100" dist="38100" dir="2700000" algn="tl">
                    <a:srgbClr val="000000">
                      <a:alpha val="43137"/>
                    </a:srgbClr>
                  </a:outerShdw>
                </a:effectLst>
              </a:rPr>
              <a:t>Aires</a:t>
            </a:r>
          </a:p>
          <a:p>
            <a:r>
              <a:rPr lang="es-ES" sz="3200" dirty="0">
                <a:solidFill>
                  <a:schemeClr val="accent6">
                    <a:lumMod val="75000"/>
                  </a:schemeClr>
                </a:solidFill>
                <a:effectLst>
                  <a:outerShdw blurRad="38100" dist="38100" dir="2700000" algn="tl">
                    <a:srgbClr val="000000">
                      <a:alpha val="43137"/>
                    </a:srgbClr>
                  </a:outerShdw>
                </a:effectLst>
              </a:rPr>
              <a:t>Córdoba</a:t>
            </a:r>
          </a:p>
          <a:p>
            <a:r>
              <a:rPr lang="es-ES" sz="3200" dirty="0">
                <a:solidFill>
                  <a:schemeClr val="accent6">
                    <a:lumMod val="75000"/>
                  </a:schemeClr>
                </a:solidFill>
                <a:effectLst>
                  <a:outerShdw blurRad="38100" dist="38100" dir="2700000" algn="tl">
                    <a:srgbClr val="000000">
                      <a:alpha val="43137"/>
                    </a:srgbClr>
                  </a:outerShdw>
                </a:effectLst>
              </a:rPr>
              <a:t>Santiago</a:t>
            </a:r>
            <a:endParaRPr lang="es-MX" sz="3200" dirty="0">
              <a:solidFill>
                <a:schemeClr val="accent6">
                  <a:lumMod val="75000"/>
                </a:schemeClr>
              </a:solidFill>
              <a:effectLst>
                <a:outerShdw blurRad="38100" dist="38100" dir="2700000" algn="tl">
                  <a:srgbClr val="000000">
                    <a:alpha val="43137"/>
                  </a:srgbClr>
                </a:outerShdw>
              </a:effectLst>
            </a:endParaRPr>
          </a:p>
        </p:txBody>
      </p:sp>
      <p:pic>
        <p:nvPicPr>
          <p:cNvPr id="16386" name="Picture 2" descr="http://static1.nutridieta.com/wp-content/uploads/2013/01/manzan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5078" y="1631926"/>
            <a:ext cx="4798560" cy="36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473594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5303913" y="5301207"/>
            <a:ext cx="2436290" cy="523220"/>
          </a:xfrm>
          <a:prstGeom prst="rect">
            <a:avLst/>
          </a:prstGeom>
          <a:noFill/>
        </p:spPr>
        <p:txBody>
          <a:bodyPr wrap="square" rtlCol="0">
            <a:spAutoFit/>
          </a:bodyPr>
          <a:lstStyle/>
          <a:p>
            <a:r>
              <a:rPr lang="es-ES" sz="2800" dirty="0"/>
              <a:t>El geranio</a:t>
            </a:r>
            <a:endParaRPr lang="es-MX" sz="2800" dirty="0"/>
          </a:p>
        </p:txBody>
      </p:sp>
      <p:sp>
        <p:nvSpPr>
          <p:cNvPr id="5" name="4 CuadroTexto"/>
          <p:cNvSpPr txBox="1"/>
          <p:nvPr/>
        </p:nvSpPr>
        <p:spPr>
          <a:xfrm>
            <a:off x="806851" y="147442"/>
            <a:ext cx="2644208" cy="6494085"/>
          </a:xfrm>
          <a:prstGeom prst="rect">
            <a:avLst/>
          </a:prstGeom>
          <a:noFill/>
        </p:spPr>
        <p:txBody>
          <a:bodyPr wrap="square" rtlCol="0">
            <a:spAutoFit/>
          </a:bodyPr>
          <a:lstStyle/>
          <a:p>
            <a:r>
              <a:rPr lang="es-ES" sz="3200" dirty="0">
                <a:solidFill>
                  <a:schemeClr val="accent6">
                    <a:lumMod val="75000"/>
                  </a:schemeClr>
                </a:solidFill>
                <a:effectLst>
                  <a:outerShdw blurRad="38100" dist="38100" dir="2700000" algn="tl">
                    <a:srgbClr val="000000">
                      <a:alpha val="43137"/>
                    </a:srgbClr>
                  </a:outerShdw>
                </a:effectLst>
              </a:rPr>
              <a:t>Madrid</a:t>
            </a:r>
          </a:p>
          <a:p>
            <a:r>
              <a:rPr lang="es-ES" sz="3200" dirty="0">
                <a:solidFill>
                  <a:schemeClr val="accent6">
                    <a:lumMod val="75000"/>
                  </a:schemeClr>
                </a:solidFill>
                <a:effectLst>
                  <a:outerShdw blurRad="38100" dist="38100" dir="2700000" algn="tl">
                    <a:srgbClr val="000000">
                      <a:alpha val="43137"/>
                    </a:srgbClr>
                  </a:outerShdw>
                </a:effectLst>
              </a:rPr>
              <a:t>Sevilla</a:t>
            </a:r>
          </a:p>
          <a:p>
            <a:r>
              <a:rPr lang="es-ES" sz="3200" dirty="0">
                <a:solidFill>
                  <a:schemeClr val="accent6">
                    <a:lumMod val="75000"/>
                  </a:schemeClr>
                </a:solidFill>
                <a:effectLst>
                  <a:outerShdw blurRad="38100" dist="38100" dir="2700000" algn="tl">
                    <a:srgbClr val="000000">
                      <a:alpha val="43137"/>
                    </a:srgbClr>
                  </a:outerShdw>
                </a:effectLst>
              </a:rPr>
              <a:t>Granada</a:t>
            </a:r>
          </a:p>
          <a:p>
            <a:r>
              <a:rPr lang="es-ES" sz="3200" dirty="0">
                <a:solidFill>
                  <a:schemeClr val="accent6">
                    <a:lumMod val="75000"/>
                  </a:schemeClr>
                </a:solidFill>
                <a:effectLst>
                  <a:outerShdw blurRad="38100" dist="38100" dir="2700000" algn="tl">
                    <a:srgbClr val="000000">
                      <a:alpha val="43137"/>
                    </a:srgbClr>
                  </a:outerShdw>
                </a:effectLst>
              </a:rPr>
              <a:t>Las</a:t>
            </a:r>
            <a:r>
              <a:rPr lang="es-ES" sz="2800" dirty="0">
                <a:solidFill>
                  <a:schemeClr val="accent6">
                    <a:lumMod val="75000"/>
                  </a:schemeClr>
                </a:solidFill>
                <a:effectLst>
                  <a:outerShdw blurRad="38100" dist="38100" dir="2700000" algn="tl">
                    <a:srgbClr val="000000">
                      <a:alpha val="43137"/>
                    </a:srgbClr>
                  </a:outerShdw>
                </a:effectLst>
              </a:rPr>
              <a:t> </a:t>
            </a:r>
            <a:r>
              <a:rPr lang="es-ES" sz="3200" dirty="0">
                <a:solidFill>
                  <a:schemeClr val="accent6">
                    <a:lumMod val="75000"/>
                  </a:schemeClr>
                </a:solidFill>
                <a:effectLst>
                  <a:outerShdw blurRad="38100" dist="38100" dir="2700000" algn="tl">
                    <a:srgbClr val="000000">
                      <a:alpha val="43137"/>
                    </a:srgbClr>
                  </a:outerShdw>
                </a:effectLst>
              </a:rPr>
              <a:t>Palmas</a:t>
            </a:r>
          </a:p>
          <a:p>
            <a:r>
              <a:rPr lang="es-ES" sz="3200" dirty="0">
                <a:solidFill>
                  <a:schemeClr val="accent6">
                    <a:lumMod val="75000"/>
                  </a:schemeClr>
                </a:solidFill>
                <a:effectLst>
                  <a:outerShdw blurRad="38100" dist="38100" dir="2700000" algn="tl">
                    <a:srgbClr val="000000">
                      <a:alpha val="43137"/>
                    </a:srgbClr>
                  </a:outerShdw>
                </a:effectLst>
              </a:rPr>
              <a:t>La</a:t>
            </a:r>
            <a:r>
              <a:rPr lang="es-ES" sz="2800" dirty="0">
                <a:solidFill>
                  <a:schemeClr val="accent6">
                    <a:lumMod val="75000"/>
                  </a:schemeClr>
                </a:solidFill>
                <a:effectLst>
                  <a:outerShdw blurRad="38100" dist="38100" dir="2700000" algn="tl">
                    <a:srgbClr val="000000">
                      <a:alpha val="43137"/>
                    </a:srgbClr>
                  </a:outerShdw>
                </a:effectLst>
              </a:rPr>
              <a:t> </a:t>
            </a:r>
            <a:r>
              <a:rPr lang="es-ES" sz="3200" dirty="0">
                <a:solidFill>
                  <a:schemeClr val="accent6">
                    <a:lumMod val="75000"/>
                  </a:schemeClr>
                </a:solidFill>
                <a:effectLst>
                  <a:outerShdw blurRad="38100" dist="38100" dir="2700000" algn="tl">
                    <a:srgbClr val="000000">
                      <a:alpha val="43137"/>
                    </a:srgbClr>
                  </a:outerShdw>
                </a:effectLst>
              </a:rPr>
              <a:t>Habana</a:t>
            </a:r>
          </a:p>
          <a:p>
            <a:r>
              <a:rPr lang="es-ES" sz="3200" dirty="0">
                <a:solidFill>
                  <a:schemeClr val="accent6">
                    <a:lumMod val="75000"/>
                  </a:schemeClr>
                </a:solidFill>
                <a:effectLst>
                  <a:outerShdw blurRad="38100" dist="38100" dir="2700000" algn="tl">
                    <a:srgbClr val="000000">
                      <a:alpha val="43137"/>
                    </a:srgbClr>
                  </a:outerShdw>
                </a:effectLst>
              </a:rPr>
              <a:t>México</a:t>
            </a:r>
          </a:p>
          <a:p>
            <a:r>
              <a:rPr lang="es-ES" sz="3200" dirty="0">
                <a:solidFill>
                  <a:srgbClr val="0070C0"/>
                </a:solidFill>
                <a:effectLst>
                  <a:outerShdw blurRad="38100" dist="38100" dir="2700000" algn="tl">
                    <a:srgbClr val="000000">
                      <a:alpha val="43137"/>
                    </a:srgbClr>
                  </a:outerShdw>
                </a:effectLst>
              </a:rPr>
              <a:t>Caracas</a:t>
            </a:r>
          </a:p>
          <a:p>
            <a:r>
              <a:rPr lang="es-ES" sz="3200" dirty="0">
                <a:solidFill>
                  <a:schemeClr val="accent6">
                    <a:lumMod val="75000"/>
                  </a:schemeClr>
                </a:solidFill>
                <a:effectLst>
                  <a:outerShdw blurRad="38100" dist="38100" dir="2700000" algn="tl">
                    <a:srgbClr val="000000">
                      <a:alpha val="43137"/>
                    </a:srgbClr>
                  </a:outerShdw>
                </a:effectLst>
              </a:rPr>
              <a:t>Bogotá</a:t>
            </a:r>
          </a:p>
          <a:p>
            <a:r>
              <a:rPr lang="es-ES" sz="3200" dirty="0">
                <a:solidFill>
                  <a:schemeClr val="accent6">
                    <a:lumMod val="75000"/>
                  </a:schemeClr>
                </a:solidFill>
                <a:effectLst>
                  <a:outerShdw blurRad="38100" dist="38100" dir="2700000" algn="tl">
                    <a:srgbClr val="000000">
                      <a:alpha val="43137"/>
                    </a:srgbClr>
                  </a:outerShdw>
                </a:effectLst>
              </a:rPr>
              <a:t>Lima</a:t>
            </a:r>
          </a:p>
          <a:p>
            <a:r>
              <a:rPr lang="es-ES" sz="3200" dirty="0">
                <a:solidFill>
                  <a:schemeClr val="accent6">
                    <a:lumMod val="75000"/>
                  </a:schemeClr>
                </a:solidFill>
                <a:effectLst>
                  <a:outerShdw blurRad="38100" dist="38100" dir="2700000" algn="tl">
                    <a:srgbClr val="000000">
                      <a:alpha val="43137"/>
                    </a:srgbClr>
                  </a:outerShdw>
                </a:effectLst>
              </a:rPr>
              <a:t>La</a:t>
            </a:r>
            <a:r>
              <a:rPr lang="es-ES" sz="2800" dirty="0">
                <a:solidFill>
                  <a:schemeClr val="accent6">
                    <a:lumMod val="75000"/>
                  </a:schemeClr>
                </a:solidFill>
                <a:effectLst>
                  <a:outerShdw blurRad="38100" dist="38100" dir="2700000" algn="tl">
                    <a:srgbClr val="000000">
                      <a:alpha val="43137"/>
                    </a:srgbClr>
                  </a:outerShdw>
                </a:effectLst>
              </a:rPr>
              <a:t> </a:t>
            </a:r>
            <a:r>
              <a:rPr lang="es-ES" sz="3200" dirty="0">
                <a:solidFill>
                  <a:schemeClr val="accent6">
                    <a:lumMod val="75000"/>
                  </a:schemeClr>
                </a:solidFill>
                <a:effectLst>
                  <a:outerShdw blurRad="38100" dist="38100" dir="2700000" algn="tl">
                    <a:srgbClr val="000000">
                      <a:alpha val="43137"/>
                    </a:srgbClr>
                  </a:outerShdw>
                </a:effectLst>
              </a:rPr>
              <a:t>Paz</a:t>
            </a:r>
          </a:p>
          <a:p>
            <a:r>
              <a:rPr lang="es-ES" sz="3200" dirty="0">
                <a:solidFill>
                  <a:schemeClr val="accent6">
                    <a:lumMod val="75000"/>
                  </a:schemeClr>
                </a:solidFill>
                <a:effectLst>
                  <a:outerShdw blurRad="38100" dist="38100" dir="2700000" algn="tl">
                    <a:srgbClr val="000000">
                      <a:alpha val="43137"/>
                    </a:srgbClr>
                  </a:outerShdw>
                </a:effectLst>
              </a:rPr>
              <a:t>Córdoba</a:t>
            </a:r>
          </a:p>
          <a:p>
            <a:r>
              <a:rPr lang="es-ES" sz="3200" dirty="0">
                <a:solidFill>
                  <a:schemeClr val="accent6">
                    <a:lumMod val="75000"/>
                  </a:schemeClr>
                </a:solidFill>
                <a:effectLst>
                  <a:outerShdw blurRad="38100" dist="38100" dir="2700000" algn="tl">
                    <a:srgbClr val="000000">
                      <a:alpha val="43137"/>
                    </a:srgbClr>
                  </a:outerShdw>
                </a:effectLst>
              </a:rPr>
              <a:t>Buenos</a:t>
            </a:r>
            <a:r>
              <a:rPr lang="es-ES" sz="2800" dirty="0">
                <a:solidFill>
                  <a:schemeClr val="accent6">
                    <a:lumMod val="75000"/>
                  </a:schemeClr>
                </a:solidFill>
                <a:effectLst>
                  <a:outerShdw blurRad="38100" dist="38100" dir="2700000" algn="tl">
                    <a:srgbClr val="000000">
                      <a:alpha val="43137"/>
                    </a:srgbClr>
                  </a:outerShdw>
                </a:effectLst>
              </a:rPr>
              <a:t> </a:t>
            </a:r>
            <a:r>
              <a:rPr lang="es-ES" sz="3200" dirty="0">
                <a:solidFill>
                  <a:schemeClr val="accent6">
                    <a:lumMod val="75000"/>
                  </a:schemeClr>
                </a:solidFill>
                <a:effectLst>
                  <a:outerShdw blurRad="38100" dist="38100" dir="2700000" algn="tl">
                    <a:srgbClr val="000000">
                      <a:alpha val="43137"/>
                    </a:srgbClr>
                  </a:outerShdw>
                </a:effectLst>
              </a:rPr>
              <a:t>Aires</a:t>
            </a:r>
          </a:p>
          <a:p>
            <a:r>
              <a:rPr lang="es-ES" sz="3200" dirty="0">
                <a:solidFill>
                  <a:srgbClr val="00B050"/>
                </a:solidFill>
                <a:effectLst>
                  <a:outerShdw blurRad="38100" dist="38100" dir="2700000" algn="tl">
                    <a:srgbClr val="000000">
                      <a:alpha val="43137"/>
                    </a:srgbClr>
                  </a:outerShdw>
                </a:effectLst>
              </a:rPr>
              <a:t>Santiago</a:t>
            </a:r>
            <a:endParaRPr lang="es-MX" sz="3200" dirty="0">
              <a:solidFill>
                <a:srgbClr val="00B050"/>
              </a:solidFill>
              <a:effectLst>
                <a:outerShdw blurRad="38100" dist="38100" dir="2700000" algn="tl">
                  <a:srgbClr val="000000">
                    <a:alpha val="43137"/>
                  </a:srgbClr>
                </a:outerShdw>
              </a:effectLst>
            </a:endParaRPr>
          </a:p>
        </p:txBody>
      </p:sp>
      <p:sp>
        <p:nvSpPr>
          <p:cNvPr id="6" name="5 CuadroTexto"/>
          <p:cNvSpPr txBox="1"/>
          <p:nvPr/>
        </p:nvSpPr>
        <p:spPr>
          <a:xfrm>
            <a:off x="8894299" y="720878"/>
            <a:ext cx="2464070" cy="2123658"/>
          </a:xfrm>
          <a:prstGeom prst="rect">
            <a:avLst/>
          </a:prstGeom>
          <a:noFill/>
        </p:spPr>
        <p:txBody>
          <a:bodyPr wrap="square" rtlCol="0">
            <a:spAutoFit/>
          </a:bodyPr>
          <a:lstStyle/>
          <a:p>
            <a:r>
              <a:rPr lang="es-ES" sz="4400" i="1" dirty="0">
                <a:solidFill>
                  <a:schemeClr val="accent6">
                    <a:lumMod val="75000"/>
                  </a:schemeClr>
                </a:solidFill>
                <a:effectLst>
                  <a:outerShdw blurRad="38100" dist="38100" dir="2700000" algn="tl">
                    <a:srgbClr val="000000">
                      <a:alpha val="43137"/>
                    </a:srgbClr>
                  </a:outerShdw>
                </a:effectLst>
              </a:rPr>
              <a:t>geranio</a:t>
            </a:r>
          </a:p>
          <a:p>
            <a:r>
              <a:rPr lang="es-ES" sz="4400" i="1" dirty="0">
                <a:solidFill>
                  <a:srgbClr val="0070C0"/>
                </a:solidFill>
                <a:effectLst>
                  <a:outerShdw blurRad="38100" dist="38100" dir="2700000" algn="tl">
                    <a:srgbClr val="000000">
                      <a:alpha val="43137"/>
                    </a:srgbClr>
                  </a:outerShdw>
                </a:effectLst>
              </a:rPr>
              <a:t>novio</a:t>
            </a:r>
          </a:p>
          <a:p>
            <a:r>
              <a:rPr lang="es-ES" sz="4400" i="1" dirty="0">
                <a:solidFill>
                  <a:srgbClr val="00B050"/>
                </a:solidFill>
                <a:effectLst>
                  <a:outerShdw blurRad="38100" dist="38100" dir="2700000" algn="tl">
                    <a:srgbClr val="000000">
                      <a:alpha val="43137"/>
                    </a:srgbClr>
                  </a:outerShdw>
                </a:effectLst>
              </a:rPr>
              <a:t>cardenal</a:t>
            </a:r>
            <a:endParaRPr lang="es-MX" sz="4400" dirty="0">
              <a:solidFill>
                <a:srgbClr val="00B050"/>
              </a:solidFill>
            </a:endParaRPr>
          </a:p>
        </p:txBody>
      </p:sp>
      <p:pic>
        <p:nvPicPr>
          <p:cNvPr id="1026" name="Picture 2" descr="https://upload.wikimedia.org/wikipedia/commons/3/36/Fiore_di_gerani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68901" y="1505708"/>
            <a:ext cx="4807556" cy="36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696265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5303913" y="5301207"/>
            <a:ext cx="2281743" cy="523220"/>
          </a:xfrm>
          <a:prstGeom prst="rect">
            <a:avLst/>
          </a:prstGeom>
          <a:noFill/>
        </p:spPr>
        <p:txBody>
          <a:bodyPr wrap="square" rtlCol="0">
            <a:spAutoFit/>
          </a:bodyPr>
          <a:lstStyle/>
          <a:p>
            <a:r>
              <a:rPr lang="es-ES" sz="2800" dirty="0"/>
              <a:t>El cacahuate</a:t>
            </a:r>
            <a:endParaRPr lang="es-MX" sz="2800" dirty="0"/>
          </a:p>
        </p:txBody>
      </p:sp>
      <p:sp>
        <p:nvSpPr>
          <p:cNvPr id="5" name="4 CuadroTexto"/>
          <p:cNvSpPr txBox="1"/>
          <p:nvPr/>
        </p:nvSpPr>
        <p:spPr>
          <a:xfrm>
            <a:off x="716699" y="141668"/>
            <a:ext cx="2644208" cy="6494085"/>
          </a:xfrm>
          <a:prstGeom prst="rect">
            <a:avLst/>
          </a:prstGeom>
          <a:noFill/>
        </p:spPr>
        <p:txBody>
          <a:bodyPr wrap="square" rtlCol="0">
            <a:spAutoFit/>
          </a:bodyPr>
          <a:lstStyle/>
          <a:p>
            <a:r>
              <a:rPr lang="es-ES" sz="3200" dirty="0">
                <a:solidFill>
                  <a:srgbClr val="0070C0"/>
                </a:solidFill>
                <a:effectLst>
                  <a:outerShdw blurRad="38100" dist="38100" dir="2700000" algn="tl">
                    <a:srgbClr val="000000">
                      <a:alpha val="43137"/>
                    </a:srgbClr>
                  </a:outerShdw>
                </a:effectLst>
              </a:rPr>
              <a:t>Madrid</a:t>
            </a:r>
          </a:p>
          <a:p>
            <a:r>
              <a:rPr lang="es-ES" sz="3200" dirty="0">
                <a:solidFill>
                  <a:srgbClr val="0070C0"/>
                </a:solidFill>
                <a:effectLst>
                  <a:outerShdw blurRad="38100" dist="38100" dir="2700000" algn="tl">
                    <a:srgbClr val="000000">
                      <a:alpha val="43137"/>
                    </a:srgbClr>
                  </a:outerShdw>
                </a:effectLst>
              </a:rPr>
              <a:t>Sevilla</a:t>
            </a:r>
          </a:p>
          <a:p>
            <a:r>
              <a:rPr lang="es-ES" sz="3200" dirty="0">
                <a:solidFill>
                  <a:srgbClr val="0070C0"/>
                </a:solidFill>
                <a:effectLst>
                  <a:outerShdw blurRad="38100" dist="38100" dir="2700000" algn="tl">
                    <a:srgbClr val="000000">
                      <a:alpha val="43137"/>
                    </a:srgbClr>
                  </a:outerShdw>
                </a:effectLst>
              </a:rPr>
              <a:t>Granada</a:t>
            </a:r>
          </a:p>
          <a:p>
            <a:r>
              <a:rPr lang="es-ES" sz="3200" dirty="0">
                <a:solidFill>
                  <a:srgbClr val="00B050"/>
                </a:solidFill>
                <a:effectLst>
                  <a:outerShdw blurRad="38100" dist="38100" dir="2700000" algn="tl">
                    <a:srgbClr val="000000">
                      <a:alpha val="43137"/>
                    </a:srgbClr>
                  </a:outerShdw>
                </a:effectLst>
              </a:rPr>
              <a:t>Las</a:t>
            </a:r>
            <a:r>
              <a:rPr lang="es-ES" sz="2800" dirty="0">
                <a:solidFill>
                  <a:srgbClr val="00B050"/>
                </a:solidFill>
                <a:effectLst>
                  <a:outerShdw blurRad="38100" dist="38100" dir="2700000" algn="tl">
                    <a:srgbClr val="000000">
                      <a:alpha val="43137"/>
                    </a:srgbClr>
                  </a:outerShdw>
                </a:effectLst>
              </a:rPr>
              <a:t> </a:t>
            </a:r>
            <a:r>
              <a:rPr lang="es-ES" sz="3200" dirty="0">
                <a:solidFill>
                  <a:srgbClr val="00B050"/>
                </a:solidFill>
                <a:effectLst>
                  <a:outerShdw blurRad="38100" dist="38100" dir="2700000" algn="tl">
                    <a:srgbClr val="000000">
                      <a:alpha val="43137"/>
                    </a:srgbClr>
                  </a:outerShdw>
                </a:effectLst>
              </a:rPr>
              <a:t>Palmas</a:t>
            </a:r>
          </a:p>
          <a:p>
            <a:r>
              <a:rPr lang="es-ES" sz="3200" dirty="0">
                <a:solidFill>
                  <a:srgbClr val="00B050"/>
                </a:solidFill>
                <a:effectLst>
                  <a:outerShdw blurRad="38100" dist="38100" dir="2700000" algn="tl">
                    <a:srgbClr val="000000">
                      <a:alpha val="43137"/>
                    </a:srgbClr>
                  </a:outerShdw>
                </a:effectLst>
              </a:rPr>
              <a:t>La</a:t>
            </a:r>
            <a:r>
              <a:rPr lang="es-ES" sz="2800" dirty="0">
                <a:solidFill>
                  <a:srgbClr val="00B050"/>
                </a:solidFill>
                <a:effectLst>
                  <a:outerShdw blurRad="38100" dist="38100" dir="2700000" algn="tl">
                    <a:srgbClr val="000000">
                      <a:alpha val="43137"/>
                    </a:srgbClr>
                  </a:outerShdw>
                </a:effectLst>
              </a:rPr>
              <a:t> </a:t>
            </a:r>
            <a:r>
              <a:rPr lang="es-ES" sz="3200" dirty="0">
                <a:solidFill>
                  <a:srgbClr val="00B050"/>
                </a:solidFill>
                <a:effectLst>
                  <a:outerShdw blurRad="38100" dist="38100" dir="2700000" algn="tl">
                    <a:srgbClr val="000000">
                      <a:alpha val="43137"/>
                    </a:srgbClr>
                  </a:outerShdw>
                </a:effectLst>
              </a:rPr>
              <a:t>Habana</a:t>
            </a:r>
          </a:p>
          <a:p>
            <a:r>
              <a:rPr lang="es-ES" sz="3200" dirty="0">
                <a:solidFill>
                  <a:schemeClr val="accent6">
                    <a:lumMod val="75000"/>
                  </a:schemeClr>
                </a:solidFill>
                <a:effectLst>
                  <a:outerShdw blurRad="38100" dist="38100" dir="2700000" algn="tl">
                    <a:srgbClr val="000000">
                      <a:alpha val="43137"/>
                    </a:srgbClr>
                  </a:outerShdw>
                </a:effectLst>
              </a:rPr>
              <a:t>México</a:t>
            </a:r>
          </a:p>
          <a:p>
            <a:r>
              <a:rPr lang="es-ES" sz="3200" dirty="0">
                <a:solidFill>
                  <a:srgbClr val="00B050"/>
                </a:solidFill>
                <a:effectLst>
                  <a:outerShdw blurRad="38100" dist="38100" dir="2700000" algn="tl">
                    <a:srgbClr val="000000">
                      <a:alpha val="43137"/>
                    </a:srgbClr>
                  </a:outerShdw>
                </a:effectLst>
              </a:rPr>
              <a:t>Caracas</a:t>
            </a:r>
          </a:p>
          <a:p>
            <a:r>
              <a:rPr lang="es-ES" sz="3200" dirty="0">
                <a:solidFill>
                  <a:srgbClr val="0070C0"/>
                </a:solidFill>
                <a:effectLst>
                  <a:outerShdw blurRad="38100" dist="38100" dir="2700000" algn="tl">
                    <a:srgbClr val="000000">
                      <a:alpha val="43137"/>
                    </a:srgbClr>
                  </a:outerShdw>
                </a:effectLst>
              </a:rPr>
              <a:t>Bogotá</a:t>
            </a:r>
          </a:p>
          <a:p>
            <a:r>
              <a:rPr lang="es-ES" sz="3200" dirty="0">
                <a:solidFill>
                  <a:srgbClr val="00B050"/>
                </a:solidFill>
                <a:effectLst>
                  <a:outerShdw blurRad="38100" dist="38100" dir="2700000" algn="tl">
                    <a:srgbClr val="000000">
                      <a:alpha val="43137"/>
                    </a:srgbClr>
                  </a:outerShdw>
                </a:effectLst>
              </a:rPr>
              <a:t>Lima</a:t>
            </a:r>
          </a:p>
          <a:p>
            <a:r>
              <a:rPr lang="es-ES" sz="3200" dirty="0">
                <a:solidFill>
                  <a:srgbClr val="00B050"/>
                </a:solidFill>
                <a:effectLst>
                  <a:outerShdw blurRad="38100" dist="38100" dir="2700000" algn="tl">
                    <a:srgbClr val="000000">
                      <a:alpha val="43137"/>
                    </a:srgbClr>
                  </a:outerShdw>
                </a:effectLst>
              </a:rPr>
              <a:t>La</a:t>
            </a:r>
            <a:r>
              <a:rPr lang="es-ES" sz="2800" dirty="0">
                <a:solidFill>
                  <a:srgbClr val="00B050"/>
                </a:solidFill>
                <a:effectLst>
                  <a:outerShdw blurRad="38100" dist="38100" dir="2700000" algn="tl">
                    <a:srgbClr val="000000">
                      <a:alpha val="43137"/>
                    </a:srgbClr>
                  </a:outerShdw>
                </a:effectLst>
              </a:rPr>
              <a:t> </a:t>
            </a:r>
            <a:r>
              <a:rPr lang="es-ES" sz="3200" dirty="0">
                <a:solidFill>
                  <a:srgbClr val="00B050"/>
                </a:solidFill>
                <a:effectLst>
                  <a:outerShdw blurRad="38100" dist="38100" dir="2700000" algn="tl">
                    <a:srgbClr val="000000">
                      <a:alpha val="43137"/>
                    </a:srgbClr>
                  </a:outerShdw>
                </a:effectLst>
              </a:rPr>
              <a:t>Paz</a:t>
            </a:r>
          </a:p>
          <a:p>
            <a:r>
              <a:rPr lang="es-ES" sz="3200" dirty="0">
                <a:solidFill>
                  <a:srgbClr val="00B050"/>
                </a:solidFill>
                <a:effectLst>
                  <a:outerShdw blurRad="38100" dist="38100" dir="2700000" algn="tl">
                    <a:srgbClr val="000000">
                      <a:alpha val="43137"/>
                    </a:srgbClr>
                  </a:outerShdw>
                </a:effectLst>
              </a:rPr>
              <a:t>Córdoba</a:t>
            </a:r>
          </a:p>
          <a:p>
            <a:r>
              <a:rPr lang="es-ES" sz="3200" dirty="0">
                <a:solidFill>
                  <a:srgbClr val="00B050"/>
                </a:solidFill>
                <a:effectLst>
                  <a:outerShdw blurRad="38100" dist="38100" dir="2700000" algn="tl">
                    <a:srgbClr val="000000">
                      <a:alpha val="43137"/>
                    </a:srgbClr>
                  </a:outerShdw>
                </a:effectLst>
              </a:rPr>
              <a:t>Buenos</a:t>
            </a:r>
            <a:r>
              <a:rPr lang="es-ES" sz="2800" dirty="0">
                <a:solidFill>
                  <a:srgbClr val="00B050"/>
                </a:solidFill>
                <a:effectLst>
                  <a:outerShdw blurRad="38100" dist="38100" dir="2700000" algn="tl">
                    <a:srgbClr val="000000">
                      <a:alpha val="43137"/>
                    </a:srgbClr>
                  </a:outerShdw>
                </a:effectLst>
              </a:rPr>
              <a:t> </a:t>
            </a:r>
            <a:r>
              <a:rPr lang="es-ES" sz="3200" dirty="0">
                <a:solidFill>
                  <a:srgbClr val="00B050"/>
                </a:solidFill>
                <a:effectLst>
                  <a:outerShdw blurRad="38100" dist="38100" dir="2700000" algn="tl">
                    <a:srgbClr val="000000">
                      <a:alpha val="43137"/>
                    </a:srgbClr>
                  </a:outerShdw>
                </a:effectLst>
              </a:rPr>
              <a:t>Aires</a:t>
            </a:r>
          </a:p>
          <a:p>
            <a:r>
              <a:rPr lang="es-ES" sz="3200" dirty="0">
                <a:solidFill>
                  <a:srgbClr val="00B050"/>
                </a:solidFill>
                <a:effectLst>
                  <a:outerShdw blurRad="38100" dist="38100" dir="2700000" algn="tl">
                    <a:srgbClr val="000000">
                      <a:alpha val="43137"/>
                    </a:srgbClr>
                  </a:outerShdw>
                </a:effectLst>
              </a:rPr>
              <a:t>Santiago</a:t>
            </a:r>
            <a:endParaRPr lang="es-MX" sz="3200" dirty="0">
              <a:solidFill>
                <a:srgbClr val="00B050"/>
              </a:solidFill>
              <a:effectLst>
                <a:outerShdw blurRad="38100" dist="38100" dir="2700000" algn="tl">
                  <a:srgbClr val="000000">
                    <a:alpha val="43137"/>
                  </a:srgbClr>
                </a:outerShdw>
              </a:effectLst>
            </a:endParaRPr>
          </a:p>
        </p:txBody>
      </p:sp>
      <p:sp>
        <p:nvSpPr>
          <p:cNvPr id="6" name="5 CuadroTexto"/>
          <p:cNvSpPr txBox="1"/>
          <p:nvPr/>
        </p:nvSpPr>
        <p:spPr>
          <a:xfrm>
            <a:off x="8851016" y="249623"/>
            <a:ext cx="2765727" cy="2123658"/>
          </a:xfrm>
          <a:prstGeom prst="rect">
            <a:avLst/>
          </a:prstGeom>
          <a:noFill/>
        </p:spPr>
        <p:txBody>
          <a:bodyPr wrap="square" rtlCol="0">
            <a:spAutoFit/>
          </a:bodyPr>
          <a:lstStyle/>
          <a:p>
            <a:r>
              <a:rPr lang="es-ES" sz="4400" i="1" dirty="0">
                <a:solidFill>
                  <a:srgbClr val="00B050"/>
                </a:solidFill>
                <a:effectLst>
                  <a:outerShdw blurRad="38100" dist="38100" dir="2700000" algn="tl">
                    <a:srgbClr val="000000">
                      <a:alpha val="43137"/>
                    </a:srgbClr>
                  </a:outerShdw>
                </a:effectLst>
              </a:rPr>
              <a:t>maní</a:t>
            </a:r>
            <a:endParaRPr lang="es-MX" sz="4400" dirty="0">
              <a:solidFill>
                <a:srgbClr val="00B050"/>
              </a:solidFill>
            </a:endParaRPr>
          </a:p>
          <a:p>
            <a:r>
              <a:rPr lang="es-ES" sz="4400" i="1" dirty="0">
                <a:solidFill>
                  <a:srgbClr val="0070C0"/>
                </a:solidFill>
                <a:effectLst>
                  <a:outerShdw blurRad="38100" dist="38100" dir="2700000" algn="tl">
                    <a:srgbClr val="000000">
                      <a:alpha val="43137"/>
                    </a:srgbClr>
                  </a:outerShdw>
                </a:effectLst>
              </a:rPr>
              <a:t>cacahuete</a:t>
            </a:r>
          </a:p>
          <a:p>
            <a:r>
              <a:rPr lang="es-ES" sz="4400" i="1" dirty="0">
                <a:solidFill>
                  <a:schemeClr val="accent6">
                    <a:lumMod val="75000"/>
                  </a:schemeClr>
                </a:solidFill>
                <a:effectLst>
                  <a:outerShdw blurRad="38100" dist="38100" dir="2700000" algn="tl">
                    <a:srgbClr val="000000">
                      <a:alpha val="43137"/>
                    </a:srgbClr>
                  </a:outerShdw>
                </a:effectLst>
              </a:rPr>
              <a:t>cacahuate</a:t>
            </a:r>
          </a:p>
        </p:txBody>
      </p:sp>
      <p:pic>
        <p:nvPicPr>
          <p:cNvPr id="7" name="1 Imagen" descr="http://mundoejecutivoexpress.mx/sites/default/files/imagecache/nota_completa/FEB22-CACAHUATE.jpg"/>
          <p:cNvPicPr/>
          <p:nvPr/>
        </p:nvPicPr>
        <p:blipFill>
          <a:blip r:embed="rId2">
            <a:extLst>
              <a:ext uri="{28A0092B-C50C-407E-A947-70E740481C1C}">
                <a14:useLocalDpi xmlns:a14="http://schemas.microsoft.com/office/drawing/2010/main" val="0"/>
              </a:ext>
            </a:extLst>
          </a:blip>
          <a:srcRect/>
          <a:stretch>
            <a:fillRect/>
          </a:stretch>
        </p:blipFill>
        <p:spPr bwMode="auto">
          <a:xfrm>
            <a:off x="4013604" y="1339042"/>
            <a:ext cx="4680519" cy="3816000"/>
          </a:xfrm>
          <a:prstGeom prst="rect">
            <a:avLst/>
          </a:prstGeom>
          <a:noFill/>
          <a:ln>
            <a:noFill/>
          </a:ln>
        </p:spPr>
      </p:pic>
    </p:spTree>
    <p:extLst>
      <p:ext uri="{BB962C8B-B14F-4D97-AF65-F5344CB8AC3E}">
        <p14:creationId xmlns:p14="http://schemas.microsoft.com/office/powerpoint/2010/main" val="49843900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8733075" y="942166"/>
            <a:ext cx="2278362" cy="769441"/>
          </a:xfrm>
          <a:prstGeom prst="rect">
            <a:avLst/>
          </a:prstGeom>
          <a:noFill/>
        </p:spPr>
        <p:txBody>
          <a:bodyPr wrap="square" rtlCol="0">
            <a:spAutoFit/>
          </a:bodyPr>
          <a:lstStyle/>
          <a:p>
            <a:r>
              <a:rPr lang="es-ES" sz="4400" i="1" dirty="0">
                <a:solidFill>
                  <a:schemeClr val="accent6">
                    <a:lumMod val="75000"/>
                  </a:schemeClr>
                </a:solidFill>
                <a:effectLst>
                  <a:outerShdw blurRad="38100" dist="38100" dir="2700000" algn="tl">
                    <a:srgbClr val="000000">
                      <a:alpha val="43137"/>
                    </a:srgbClr>
                  </a:outerShdw>
                </a:effectLst>
              </a:rPr>
              <a:t>tulipán</a:t>
            </a:r>
            <a:endParaRPr lang="es-MX" sz="4400" dirty="0"/>
          </a:p>
        </p:txBody>
      </p:sp>
      <p:sp>
        <p:nvSpPr>
          <p:cNvPr id="6" name="5 CuadroTexto"/>
          <p:cNvSpPr txBox="1"/>
          <p:nvPr/>
        </p:nvSpPr>
        <p:spPr>
          <a:xfrm>
            <a:off x="5210508" y="5673586"/>
            <a:ext cx="2271201" cy="523220"/>
          </a:xfrm>
          <a:prstGeom prst="rect">
            <a:avLst/>
          </a:prstGeom>
          <a:noFill/>
        </p:spPr>
        <p:txBody>
          <a:bodyPr wrap="square" rtlCol="0">
            <a:spAutoFit/>
          </a:bodyPr>
          <a:lstStyle/>
          <a:p>
            <a:r>
              <a:rPr lang="es-ES" sz="2800" dirty="0"/>
              <a:t>El tulipán</a:t>
            </a:r>
            <a:endParaRPr lang="es-MX" sz="2800" dirty="0"/>
          </a:p>
        </p:txBody>
      </p:sp>
      <p:sp>
        <p:nvSpPr>
          <p:cNvPr id="8" name="7 CuadroTexto"/>
          <p:cNvSpPr txBox="1"/>
          <p:nvPr/>
        </p:nvSpPr>
        <p:spPr>
          <a:xfrm>
            <a:off x="744705" y="179635"/>
            <a:ext cx="2644208" cy="6494085"/>
          </a:xfrm>
          <a:prstGeom prst="rect">
            <a:avLst/>
          </a:prstGeom>
          <a:noFill/>
        </p:spPr>
        <p:txBody>
          <a:bodyPr wrap="square" rtlCol="0">
            <a:spAutoFit/>
          </a:bodyPr>
          <a:lstStyle/>
          <a:p>
            <a:r>
              <a:rPr lang="es-ES" sz="3200" dirty="0">
                <a:solidFill>
                  <a:schemeClr val="accent6">
                    <a:lumMod val="75000"/>
                  </a:schemeClr>
                </a:solidFill>
                <a:effectLst>
                  <a:outerShdw blurRad="38100" dist="38100" dir="2700000" algn="tl">
                    <a:srgbClr val="000000">
                      <a:alpha val="43137"/>
                    </a:srgbClr>
                  </a:outerShdw>
                </a:effectLst>
              </a:rPr>
              <a:t>Madrid</a:t>
            </a:r>
          </a:p>
          <a:p>
            <a:r>
              <a:rPr lang="es-ES" sz="3200" dirty="0">
                <a:solidFill>
                  <a:schemeClr val="accent6">
                    <a:lumMod val="75000"/>
                  </a:schemeClr>
                </a:solidFill>
                <a:effectLst>
                  <a:outerShdw blurRad="38100" dist="38100" dir="2700000" algn="tl">
                    <a:srgbClr val="000000">
                      <a:alpha val="43137"/>
                    </a:srgbClr>
                  </a:outerShdw>
                </a:effectLst>
              </a:rPr>
              <a:t>Sevilla</a:t>
            </a:r>
          </a:p>
          <a:p>
            <a:r>
              <a:rPr lang="es-ES" sz="3200" dirty="0">
                <a:solidFill>
                  <a:schemeClr val="accent6">
                    <a:lumMod val="75000"/>
                  </a:schemeClr>
                </a:solidFill>
                <a:effectLst>
                  <a:outerShdw blurRad="38100" dist="38100" dir="2700000" algn="tl">
                    <a:srgbClr val="000000">
                      <a:alpha val="43137"/>
                    </a:srgbClr>
                  </a:outerShdw>
                </a:effectLst>
              </a:rPr>
              <a:t>Granada</a:t>
            </a:r>
          </a:p>
          <a:p>
            <a:r>
              <a:rPr lang="es-ES" sz="3200" dirty="0">
                <a:solidFill>
                  <a:schemeClr val="accent6">
                    <a:lumMod val="75000"/>
                  </a:schemeClr>
                </a:solidFill>
                <a:effectLst>
                  <a:outerShdw blurRad="38100" dist="38100" dir="2700000" algn="tl">
                    <a:srgbClr val="000000">
                      <a:alpha val="43137"/>
                    </a:srgbClr>
                  </a:outerShdw>
                </a:effectLst>
              </a:rPr>
              <a:t>Las</a:t>
            </a:r>
            <a:r>
              <a:rPr lang="es-ES" sz="2800" dirty="0">
                <a:solidFill>
                  <a:schemeClr val="accent6">
                    <a:lumMod val="75000"/>
                  </a:schemeClr>
                </a:solidFill>
                <a:effectLst>
                  <a:outerShdw blurRad="38100" dist="38100" dir="2700000" algn="tl">
                    <a:srgbClr val="000000">
                      <a:alpha val="43137"/>
                    </a:srgbClr>
                  </a:outerShdw>
                </a:effectLst>
              </a:rPr>
              <a:t> </a:t>
            </a:r>
            <a:r>
              <a:rPr lang="es-ES" sz="3200" dirty="0">
                <a:solidFill>
                  <a:schemeClr val="accent6">
                    <a:lumMod val="75000"/>
                  </a:schemeClr>
                </a:solidFill>
                <a:effectLst>
                  <a:outerShdw blurRad="38100" dist="38100" dir="2700000" algn="tl">
                    <a:srgbClr val="000000">
                      <a:alpha val="43137"/>
                    </a:srgbClr>
                  </a:outerShdw>
                </a:effectLst>
              </a:rPr>
              <a:t>Palmas</a:t>
            </a:r>
          </a:p>
          <a:p>
            <a:r>
              <a:rPr lang="es-ES" sz="3200" dirty="0">
                <a:solidFill>
                  <a:schemeClr val="accent6">
                    <a:lumMod val="75000"/>
                  </a:schemeClr>
                </a:solidFill>
                <a:effectLst>
                  <a:outerShdw blurRad="38100" dist="38100" dir="2700000" algn="tl">
                    <a:srgbClr val="000000">
                      <a:alpha val="43137"/>
                    </a:srgbClr>
                  </a:outerShdw>
                </a:effectLst>
              </a:rPr>
              <a:t>La</a:t>
            </a:r>
            <a:r>
              <a:rPr lang="es-ES" sz="2800" dirty="0">
                <a:solidFill>
                  <a:schemeClr val="accent6">
                    <a:lumMod val="75000"/>
                  </a:schemeClr>
                </a:solidFill>
                <a:effectLst>
                  <a:outerShdw blurRad="38100" dist="38100" dir="2700000" algn="tl">
                    <a:srgbClr val="000000">
                      <a:alpha val="43137"/>
                    </a:srgbClr>
                  </a:outerShdw>
                </a:effectLst>
              </a:rPr>
              <a:t> </a:t>
            </a:r>
            <a:r>
              <a:rPr lang="es-ES" sz="3200" dirty="0">
                <a:solidFill>
                  <a:schemeClr val="accent6">
                    <a:lumMod val="75000"/>
                  </a:schemeClr>
                </a:solidFill>
                <a:effectLst>
                  <a:outerShdw blurRad="38100" dist="38100" dir="2700000" algn="tl">
                    <a:srgbClr val="000000">
                      <a:alpha val="43137"/>
                    </a:srgbClr>
                  </a:outerShdw>
                </a:effectLst>
              </a:rPr>
              <a:t>Habana</a:t>
            </a:r>
          </a:p>
          <a:p>
            <a:r>
              <a:rPr lang="es-ES" sz="3200" dirty="0">
                <a:solidFill>
                  <a:schemeClr val="accent6">
                    <a:lumMod val="75000"/>
                  </a:schemeClr>
                </a:solidFill>
                <a:effectLst>
                  <a:outerShdw blurRad="38100" dist="38100" dir="2700000" algn="tl">
                    <a:srgbClr val="000000">
                      <a:alpha val="43137"/>
                    </a:srgbClr>
                  </a:outerShdw>
                </a:effectLst>
              </a:rPr>
              <a:t>México</a:t>
            </a:r>
          </a:p>
          <a:p>
            <a:r>
              <a:rPr lang="es-ES" sz="3200" dirty="0">
                <a:solidFill>
                  <a:schemeClr val="accent6">
                    <a:lumMod val="75000"/>
                  </a:schemeClr>
                </a:solidFill>
                <a:effectLst>
                  <a:outerShdw blurRad="38100" dist="38100" dir="2700000" algn="tl">
                    <a:srgbClr val="000000">
                      <a:alpha val="43137"/>
                    </a:srgbClr>
                  </a:outerShdw>
                </a:effectLst>
              </a:rPr>
              <a:t>Caracas</a:t>
            </a:r>
          </a:p>
          <a:p>
            <a:r>
              <a:rPr lang="es-ES" sz="3200" dirty="0">
                <a:solidFill>
                  <a:schemeClr val="accent6">
                    <a:lumMod val="75000"/>
                  </a:schemeClr>
                </a:solidFill>
                <a:effectLst>
                  <a:outerShdw blurRad="38100" dist="38100" dir="2700000" algn="tl">
                    <a:srgbClr val="000000">
                      <a:alpha val="43137"/>
                    </a:srgbClr>
                  </a:outerShdw>
                </a:effectLst>
              </a:rPr>
              <a:t>Bogotá</a:t>
            </a:r>
          </a:p>
          <a:p>
            <a:r>
              <a:rPr lang="es-ES" sz="3200" dirty="0">
                <a:solidFill>
                  <a:schemeClr val="accent6">
                    <a:lumMod val="75000"/>
                  </a:schemeClr>
                </a:solidFill>
                <a:effectLst>
                  <a:outerShdw blurRad="38100" dist="38100" dir="2700000" algn="tl">
                    <a:srgbClr val="000000">
                      <a:alpha val="43137"/>
                    </a:srgbClr>
                  </a:outerShdw>
                </a:effectLst>
              </a:rPr>
              <a:t>Lima</a:t>
            </a:r>
          </a:p>
          <a:p>
            <a:r>
              <a:rPr lang="es-ES" sz="3200" dirty="0">
                <a:solidFill>
                  <a:schemeClr val="accent6">
                    <a:lumMod val="75000"/>
                  </a:schemeClr>
                </a:solidFill>
                <a:effectLst>
                  <a:outerShdw blurRad="38100" dist="38100" dir="2700000" algn="tl">
                    <a:srgbClr val="000000">
                      <a:alpha val="43137"/>
                    </a:srgbClr>
                  </a:outerShdw>
                </a:effectLst>
              </a:rPr>
              <a:t>La</a:t>
            </a:r>
            <a:r>
              <a:rPr lang="es-ES" sz="2800" dirty="0">
                <a:solidFill>
                  <a:schemeClr val="accent6">
                    <a:lumMod val="75000"/>
                  </a:schemeClr>
                </a:solidFill>
                <a:effectLst>
                  <a:outerShdw blurRad="38100" dist="38100" dir="2700000" algn="tl">
                    <a:srgbClr val="000000">
                      <a:alpha val="43137"/>
                    </a:srgbClr>
                  </a:outerShdw>
                </a:effectLst>
              </a:rPr>
              <a:t> </a:t>
            </a:r>
            <a:r>
              <a:rPr lang="es-ES" sz="3200" dirty="0">
                <a:solidFill>
                  <a:schemeClr val="accent6">
                    <a:lumMod val="75000"/>
                  </a:schemeClr>
                </a:solidFill>
                <a:effectLst>
                  <a:outerShdw blurRad="38100" dist="38100" dir="2700000" algn="tl">
                    <a:srgbClr val="000000">
                      <a:alpha val="43137"/>
                    </a:srgbClr>
                  </a:outerShdw>
                </a:effectLst>
              </a:rPr>
              <a:t>Paz</a:t>
            </a:r>
          </a:p>
          <a:p>
            <a:r>
              <a:rPr lang="es-ES" sz="3200" dirty="0">
                <a:solidFill>
                  <a:schemeClr val="accent6">
                    <a:lumMod val="75000"/>
                  </a:schemeClr>
                </a:solidFill>
                <a:effectLst>
                  <a:outerShdw blurRad="38100" dist="38100" dir="2700000" algn="tl">
                    <a:srgbClr val="000000">
                      <a:alpha val="43137"/>
                    </a:srgbClr>
                  </a:outerShdw>
                </a:effectLst>
              </a:rPr>
              <a:t>Buenos</a:t>
            </a:r>
            <a:r>
              <a:rPr lang="es-ES" sz="2800" dirty="0">
                <a:solidFill>
                  <a:schemeClr val="accent6">
                    <a:lumMod val="75000"/>
                  </a:schemeClr>
                </a:solidFill>
                <a:effectLst>
                  <a:outerShdw blurRad="38100" dist="38100" dir="2700000" algn="tl">
                    <a:srgbClr val="000000">
                      <a:alpha val="43137"/>
                    </a:srgbClr>
                  </a:outerShdw>
                </a:effectLst>
              </a:rPr>
              <a:t> </a:t>
            </a:r>
            <a:r>
              <a:rPr lang="es-ES" sz="3200" dirty="0">
                <a:solidFill>
                  <a:schemeClr val="accent6">
                    <a:lumMod val="75000"/>
                  </a:schemeClr>
                </a:solidFill>
                <a:effectLst>
                  <a:outerShdw blurRad="38100" dist="38100" dir="2700000" algn="tl">
                    <a:srgbClr val="000000">
                      <a:alpha val="43137"/>
                    </a:srgbClr>
                  </a:outerShdw>
                </a:effectLst>
              </a:rPr>
              <a:t>Aires</a:t>
            </a:r>
          </a:p>
          <a:p>
            <a:r>
              <a:rPr lang="es-ES" sz="3200" dirty="0">
                <a:solidFill>
                  <a:schemeClr val="accent6">
                    <a:lumMod val="75000"/>
                  </a:schemeClr>
                </a:solidFill>
                <a:effectLst>
                  <a:outerShdw blurRad="38100" dist="38100" dir="2700000" algn="tl">
                    <a:srgbClr val="000000">
                      <a:alpha val="43137"/>
                    </a:srgbClr>
                  </a:outerShdw>
                </a:effectLst>
              </a:rPr>
              <a:t>Córdoba</a:t>
            </a:r>
          </a:p>
          <a:p>
            <a:r>
              <a:rPr lang="es-ES" sz="3200" dirty="0">
                <a:solidFill>
                  <a:schemeClr val="accent6">
                    <a:lumMod val="75000"/>
                  </a:schemeClr>
                </a:solidFill>
                <a:effectLst>
                  <a:outerShdw blurRad="38100" dist="38100" dir="2700000" algn="tl">
                    <a:srgbClr val="000000">
                      <a:alpha val="43137"/>
                    </a:srgbClr>
                  </a:outerShdw>
                </a:effectLst>
              </a:rPr>
              <a:t>Santiago</a:t>
            </a:r>
            <a:endParaRPr lang="es-MX" sz="3200" dirty="0">
              <a:solidFill>
                <a:schemeClr val="accent6">
                  <a:lumMod val="75000"/>
                </a:schemeClr>
              </a:solidFill>
              <a:effectLst>
                <a:outerShdw blurRad="38100" dist="38100" dir="2700000" algn="tl">
                  <a:srgbClr val="000000">
                    <a:alpha val="43137"/>
                  </a:srgbClr>
                </a:outerShdw>
              </a:effectLst>
            </a:endParaRPr>
          </a:p>
        </p:txBody>
      </p:sp>
      <p:grpSp>
        <p:nvGrpSpPr>
          <p:cNvPr id="3" name="Grupo 2"/>
          <p:cNvGrpSpPr/>
          <p:nvPr/>
        </p:nvGrpSpPr>
        <p:grpSpPr>
          <a:xfrm>
            <a:off x="4384316" y="1135100"/>
            <a:ext cx="3923583" cy="4068000"/>
            <a:chOff x="2664641" y="764704"/>
            <a:chExt cx="3923583" cy="3926664"/>
          </a:xfrm>
        </p:grpSpPr>
        <p:sp>
          <p:nvSpPr>
            <p:cNvPr id="2" name="Rectángulo 1"/>
            <p:cNvSpPr/>
            <p:nvPr/>
          </p:nvSpPr>
          <p:spPr>
            <a:xfrm>
              <a:off x="2690054" y="764704"/>
              <a:ext cx="3898170" cy="388843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050" name="Picture 2" descr="http://www.mojogrod.pl/foto-2-2009/tulipan1-duz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4641" y="767644"/>
              <a:ext cx="3907908" cy="392372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0400552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people.ucsc.edu/~ldelato1/HibiscusFlower.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1744" y="836712"/>
            <a:ext cx="5137358" cy="4608512"/>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5591944" y="5651956"/>
            <a:ext cx="1512168" cy="369332"/>
          </a:xfrm>
          <a:prstGeom prst="rect">
            <a:avLst/>
          </a:prstGeom>
          <a:noFill/>
        </p:spPr>
        <p:txBody>
          <a:bodyPr wrap="square" rtlCol="0">
            <a:spAutoFit/>
          </a:bodyPr>
          <a:lstStyle/>
          <a:p>
            <a:pPr algn="ctr"/>
            <a:r>
              <a:rPr lang="es-MX" dirty="0"/>
              <a:t>tulipán</a:t>
            </a:r>
          </a:p>
        </p:txBody>
      </p:sp>
    </p:spTree>
    <p:extLst>
      <p:ext uri="{BB962C8B-B14F-4D97-AF65-F5344CB8AC3E}">
        <p14:creationId xmlns:p14="http://schemas.microsoft.com/office/powerpoint/2010/main" val="27855236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http://www.swsbm.com/Images/A/Arnica_latifolia-1.jpg"/>
          <p:cNvPicPr/>
          <p:nvPr/>
        </p:nvPicPr>
        <p:blipFill rotWithShape="1">
          <a:blip r:embed="rId2">
            <a:extLst>
              <a:ext uri="{28A0092B-C50C-407E-A947-70E740481C1C}">
                <a14:useLocalDpi xmlns:a14="http://schemas.microsoft.com/office/drawing/2010/main" val="0"/>
              </a:ext>
            </a:extLst>
          </a:blip>
          <a:srcRect l="20754" t="6751" r="21232"/>
          <a:stretch/>
        </p:blipFill>
        <p:spPr bwMode="auto">
          <a:xfrm>
            <a:off x="4049855" y="549702"/>
            <a:ext cx="4334292" cy="3304959"/>
          </a:xfrm>
          <a:prstGeom prst="rect">
            <a:avLst/>
          </a:prstGeom>
          <a:noFill/>
          <a:ln>
            <a:noFill/>
          </a:ln>
        </p:spPr>
      </p:pic>
      <p:sp>
        <p:nvSpPr>
          <p:cNvPr id="3" name="2 CuadroTexto"/>
          <p:cNvSpPr txBox="1"/>
          <p:nvPr/>
        </p:nvSpPr>
        <p:spPr>
          <a:xfrm>
            <a:off x="5399489" y="5967333"/>
            <a:ext cx="1641283" cy="523220"/>
          </a:xfrm>
          <a:prstGeom prst="rect">
            <a:avLst/>
          </a:prstGeom>
          <a:noFill/>
        </p:spPr>
        <p:txBody>
          <a:bodyPr wrap="none" rtlCol="0">
            <a:spAutoFit/>
          </a:bodyPr>
          <a:lstStyle/>
          <a:p>
            <a:r>
              <a:rPr lang="es-ES" sz="2800" dirty="0"/>
              <a:t>El árnica</a:t>
            </a:r>
            <a:endParaRPr lang="es-MX" sz="2800" dirty="0"/>
          </a:p>
        </p:txBody>
      </p:sp>
      <p:sp>
        <p:nvSpPr>
          <p:cNvPr id="4" name="3 CuadroTexto"/>
          <p:cNvSpPr txBox="1"/>
          <p:nvPr/>
        </p:nvSpPr>
        <p:spPr>
          <a:xfrm>
            <a:off x="9231357" y="606748"/>
            <a:ext cx="1772858" cy="769441"/>
          </a:xfrm>
          <a:prstGeom prst="rect">
            <a:avLst/>
          </a:prstGeom>
          <a:noFill/>
        </p:spPr>
        <p:txBody>
          <a:bodyPr wrap="none" rtlCol="0">
            <a:spAutoFit/>
          </a:bodyPr>
          <a:lstStyle/>
          <a:p>
            <a:r>
              <a:rPr lang="es-ES" sz="4400" i="1" dirty="0">
                <a:solidFill>
                  <a:schemeClr val="accent6">
                    <a:lumMod val="75000"/>
                  </a:schemeClr>
                </a:solidFill>
                <a:effectLst>
                  <a:outerShdw blurRad="38100" dist="38100" dir="2700000" algn="tl">
                    <a:srgbClr val="000000">
                      <a:alpha val="43137"/>
                    </a:srgbClr>
                  </a:outerShdw>
                </a:effectLst>
              </a:rPr>
              <a:t>árnica</a:t>
            </a:r>
            <a:endParaRPr lang="es-MX" sz="4400" dirty="0"/>
          </a:p>
        </p:txBody>
      </p:sp>
      <p:sp>
        <p:nvSpPr>
          <p:cNvPr id="5" name="4 CuadroTexto"/>
          <p:cNvSpPr txBox="1"/>
          <p:nvPr/>
        </p:nvSpPr>
        <p:spPr>
          <a:xfrm>
            <a:off x="9889198" y="1408420"/>
            <a:ext cx="457176" cy="584775"/>
          </a:xfrm>
          <a:prstGeom prst="rect">
            <a:avLst/>
          </a:prstGeom>
          <a:noFill/>
        </p:spPr>
        <p:txBody>
          <a:bodyPr wrap="none" rtlCol="0">
            <a:spAutoFit/>
          </a:bodyPr>
          <a:lstStyle/>
          <a:p>
            <a:r>
              <a:rPr lang="es-MX" sz="3200" dirty="0">
                <a:solidFill>
                  <a:srgbClr val="00B050"/>
                </a:solidFill>
                <a:effectLst>
                  <a:outerShdw blurRad="38100" dist="38100" dir="2700000" algn="tl">
                    <a:srgbClr val="000000">
                      <a:alpha val="43137"/>
                    </a:srgbClr>
                  </a:outerShdw>
                </a:effectLst>
              </a:rPr>
              <a:t>Ø</a:t>
            </a:r>
            <a:endParaRPr lang="es-MX" dirty="0"/>
          </a:p>
        </p:txBody>
      </p:sp>
      <p:sp>
        <p:nvSpPr>
          <p:cNvPr id="6" name="5 CuadroTexto"/>
          <p:cNvSpPr txBox="1"/>
          <p:nvPr/>
        </p:nvSpPr>
        <p:spPr>
          <a:xfrm>
            <a:off x="806852" y="160321"/>
            <a:ext cx="2644208" cy="6494085"/>
          </a:xfrm>
          <a:prstGeom prst="rect">
            <a:avLst/>
          </a:prstGeom>
          <a:noFill/>
        </p:spPr>
        <p:txBody>
          <a:bodyPr wrap="square" rtlCol="0">
            <a:spAutoFit/>
          </a:bodyPr>
          <a:lstStyle/>
          <a:p>
            <a:r>
              <a:rPr lang="es-ES" sz="3200" dirty="0">
                <a:solidFill>
                  <a:srgbClr val="00B050"/>
                </a:solidFill>
                <a:effectLst>
                  <a:outerShdw blurRad="38100" dist="38100" dir="2700000" algn="tl">
                    <a:srgbClr val="000000">
                      <a:alpha val="43137"/>
                    </a:srgbClr>
                  </a:outerShdw>
                </a:effectLst>
              </a:rPr>
              <a:t>Madrid</a:t>
            </a:r>
          </a:p>
          <a:p>
            <a:r>
              <a:rPr lang="es-ES" sz="3200" dirty="0">
                <a:solidFill>
                  <a:srgbClr val="00B050"/>
                </a:solidFill>
                <a:effectLst>
                  <a:outerShdw blurRad="38100" dist="38100" dir="2700000" algn="tl">
                    <a:srgbClr val="000000">
                      <a:alpha val="43137"/>
                    </a:srgbClr>
                  </a:outerShdw>
                </a:effectLst>
              </a:rPr>
              <a:t>Sevilla</a:t>
            </a:r>
          </a:p>
          <a:p>
            <a:r>
              <a:rPr lang="es-ES" sz="3200" dirty="0">
                <a:solidFill>
                  <a:srgbClr val="00B050"/>
                </a:solidFill>
                <a:effectLst>
                  <a:outerShdw blurRad="38100" dist="38100" dir="2700000" algn="tl">
                    <a:srgbClr val="000000">
                      <a:alpha val="43137"/>
                    </a:srgbClr>
                  </a:outerShdw>
                </a:effectLst>
              </a:rPr>
              <a:t>Granada</a:t>
            </a:r>
          </a:p>
          <a:p>
            <a:r>
              <a:rPr lang="es-ES" sz="3200" dirty="0">
                <a:solidFill>
                  <a:srgbClr val="00B050"/>
                </a:solidFill>
                <a:effectLst>
                  <a:outerShdw blurRad="38100" dist="38100" dir="2700000" algn="tl">
                    <a:srgbClr val="000000">
                      <a:alpha val="43137"/>
                    </a:srgbClr>
                  </a:outerShdw>
                </a:effectLst>
              </a:rPr>
              <a:t>Las</a:t>
            </a:r>
            <a:r>
              <a:rPr lang="es-ES" sz="2800" dirty="0">
                <a:solidFill>
                  <a:srgbClr val="00B050"/>
                </a:solidFill>
                <a:effectLst>
                  <a:outerShdw blurRad="38100" dist="38100" dir="2700000" algn="tl">
                    <a:srgbClr val="000000">
                      <a:alpha val="43137"/>
                    </a:srgbClr>
                  </a:outerShdw>
                </a:effectLst>
              </a:rPr>
              <a:t> </a:t>
            </a:r>
            <a:r>
              <a:rPr lang="es-ES" sz="3200" dirty="0">
                <a:solidFill>
                  <a:srgbClr val="00B050"/>
                </a:solidFill>
                <a:effectLst>
                  <a:outerShdw blurRad="38100" dist="38100" dir="2700000" algn="tl">
                    <a:srgbClr val="000000">
                      <a:alpha val="43137"/>
                    </a:srgbClr>
                  </a:outerShdw>
                </a:effectLst>
              </a:rPr>
              <a:t>Palmas</a:t>
            </a:r>
          </a:p>
          <a:p>
            <a:r>
              <a:rPr lang="es-ES" sz="3200" dirty="0">
                <a:solidFill>
                  <a:srgbClr val="00B050"/>
                </a:solidFill>
                <a:effectLst>
                  <a:outerShdw blurRad="38100" dist="38100" dir="2700000" algn="tl">
                    <a:srgbClr val="000000">
                      <a:alpha val="43137"/>
                    </a:srgbClr>
                  </a:outerShdw>
                </a:effectLst>
              </a:rPr>
              <a:t>La</a:t>
            </a:r>
            <a:r>
              <a:rPr lang="es-ES" sz="2800" dirty="0">
                <a:solidFill>
                  <a:srgbClr val="00B050"/>
                </a:solidFill>
                <a:effectLst>
                  <a:outerShdw blurRad="38100" dist="38100" dir="2700000" algn="tl">
                    <a:srgbClr val="000000">
                      <a:alpha val="43137"/>
                    </a:srgbClr>
                  </a:outerShdw>
                </a:effectLst>
              </a:rPr>
              <a:t> </a:t>
            </a:r>
            <a:r>
              <a:rPr lang="es-ES" sz="3200" dirty="0">
                <a:solidFill>
                  <a:srgbClr val="00B050"/>
                </a:solidFill>
                <a:effectLst>
                  <a:outerShdw blurRad="38100" dist="38100" dir="2700000" algn="tl">
                    <a:srgbClr val="000000">
                      <a:alpha val="43137"/>
                    </a:srgbClr>
                  </a:outerShdw>
                </a:effectLst>
              </a:rPr>
              <a:t>Habana</a:t>
            </a:r>
          </a:p>
          <a:p>
            <a:r>
              <a:rPr lang="es-ES" sz="3200" dirty="0">
                <a:solidFill>
                  <a:schemeClr val="accent6">
                    <a:lumMod val="75000"/>
                  </a:schemeClr>
                </a:solidFill>
                <a:effectLst>
                  <a:outerShdw blurRad="38100" dist="38100" dir="2700000" algn="tl">
                    <a:srgbClr val="000000">
                      <a:alpha val="43137"/>
                    </a:srgbClr>
                  </a:outerShdw>
                </a:effectLst>
              </a:rPr>
              <a:t>México</a:t>
            </a:r>
          </a:p>
          <a:p>
            <a:r>
              <a:rPr lang="es-ES" sz="3200" dirty="0">
                <a:solidFill>
                  <a:srgbClr val="00B050"/>
                </a:solidFill>
                <a:effectLst>
                  <a:outerShdw blurRad="38100" dist="38100" dir="2700000" algn="tl">
                    <a:srgbClr val="000000">
                      <a:alpha val="43137"/>
                    </a:srgbClr>
                  </a:outerShdw>
                </a:effectLst>
              </a:rPr>
              <a:t>Caracas</a:t>
            </a:r>
          </a:p>
          <a:p>
            <a:r>
              <a:rPr lang="es-ES" sz="3200" dirty="0">
                <a:solidFill>
                  <a:srgbClr val="00B050"/>
                </a:solidFill>
                <a:effectLst>
                  <a:outerShdw blurRad="38100" dist="38100" dir="2700000" algn="tl">
                    <a:srgbClr val="000000">
                      <a:alpha val="43137"/>
                    </a:srgbClr>
                  </a:outerShdw>
                </a:effectLst>
              </a:rPr>
              <a:t>Bogotá</a:t>
            </a:r>
          </a:p>
          <a:p>
            <a:r>
              <a:rPr lang="es-ES" sz="3200" dirty="0">
                <a:solidFill>
                  <a:srgbClr val="00B050"/>
                </a:solidFill>
                <a:effectLst>
                  <a:outerShdw blurRad="38100" dist="38100" dir="2700000" algn="tl">
                    <a:srgbClr val="000000">
                      <a:alpha val="43137"/>
                    </a:srgbClr>
                  </a:outerShdw>
                </a:effectLst>
              </a:rPr>
              <a:t>Lima</a:t>
            </a:r>
          </a:p>
          <a:p>
            <a:r>
              <a:rPr lang="es-ES" sz="3200" dirty="0">
                <a:solidFill>
                  <a:srgbClr val="00B050"/>
                </a:solidFill>
                <a:effectLst>
                  <a:outerShdw blurRad="38100" dist="38100" dir="2700000" algn="tl">
                    <a:srgbClr val="000000">
                      <a:alpha val="43137"/>
                    </a:srgbClr>
                  </a:outerShdw>
                </a:effectLst>
              </a:rPr>
              <a:t>La</a:t>
            </a:r>
            <a:r>
              <a:rPr lang="es-ES" sz="2800" dirty="0">
                <a:solidFill>
                  <a:srgbClr val="00B050"/>
                </a:solidFill>
                <a:effectLst>
                  <a:outerShdw blurRad="38100" dist="38100" dir="2700000" algn="tl">
                    <a:srgbClr val="000000">
                      <a:alpha val="43137"/>
                    </a:srgbClr>
                  </a:outerShdw>
                </a:effectLst>
              </a:rPr>
              <a:t> </a:t>
            </a:r>
            <a:r>
              <a:rPr lang="es-ES" sz="3200" dirty="0">
                <a:solidFill>
                  <a:srgbClr val="00B050"/>
                </a:solidFill>
                <a:effectLst>
                  <a:outerShdw blurRad="38100" dist="38100" dir="2700000" algn="tl">
                    <a:srgbClr val="000000">
                      <a:alpha val="43137"/>
                    </a:srgbClr>
                  </a:outerShdw>
                </a:effectLst>
              </a:rPr>
              <a:t>Paz</a:t>
            </a:r>
          </a:p>
          <a:p>
            <a:r>
              <a:rPr lang="es-ES" sz="3200" dirty="0">
                <a:solidFill>
                  <a:schemeClr val="accent6">
                    <a:lumMod val="75000"/>
                  </a:schemeClr>
                </a:solidFill>
                <a:effectLst>
                  <a:outerShdw blurRad="38100" dist="38100" dir="2700000" algn="tl">
                    <a:srgbClr val="000000">
                      <a:alpha val="43137"/>
                    </a:srgbClr>
                  </a:outerShdw>
                </a:effectLst>
              </a:rPr>
              <a:t>Buenos</a:t>
            </a:r>
            <a:r>
              <a:rPr lang="es-ES" sz="2800" dirty="0">
                <a:solidFill>
                  <a:schemeClr val="accent6">
                    <a:lumMod val="75000"/>
                  </a:schemeClr>
                </a:solidFill>
                <a:effectLst>
                  <a:outerShdw blurRad="38100" dist="38100" dir="2700000" algn="tl">
                    <a:srgbClr val="000000">
                      <a:alpha val="43137"/>
                    </a:srgbClr>
                  </a:outerShdw>
                </a:effectLst>
              </a:rPr>
              <a:t> </a:t>
            </a:r>
            <a:r>
              <a:rPr lang="es-ES" sz="3200" dirty="0">
                <a:solidFill>
                  <a:schemeClr val="accent6">
                    <a:lumMod val="75000"/>
                  </a:schemeClr>
                </a:solidFill>
                <a:effectLst>
                  <a:outerShdw blurRad="38100" dist="38100" dir="2700000" algn="tl">
                    <a:srgbClr val="000000">
                      <a:alpha val="43137"/>
                    </a:srgbClr>
                  </a:outerShdw>
                </a:effectLst>
              </a:rPr>
              <a:t>Aires</a:t>
            </a:r>
          </a:p>
          <a:p>
            <a:r>
              <a:rPr lang="es-ES" sz="3200" dirty="0">
                <a:solidFill>
                  <a:srgbClr val="00B050"/>
                </a:solidFill>
                <a:effectLst>
                  <a:outerShdw blurRad="38100" dist="38100" dir="2700000" algn="tl">
                    <a:srgbClr val="000000">
                      <a:alpha val="43137"/>
                    </a:srgbClr>
                  </a:outerShdw>
                </a:effectLst>
              </a:rPr>
              <a:t>Córdoba</a:t>
            </a:r>
          </a:p>
          <a:p>
            <a:r>
              <a:rPr lang="es-ES" sz="3200" dirty="0">
                <a:solidFill>
                  <a:srgbClr val="00B050"/>
                </a:solidFill>
                <a:effectLst>
                  <a:outerShdw blurRad="38100" dist="38100" dir="2700000" algn="tl">
                    <a:srgbClr val="000000">
                      <a:alpha val="43137"/>
                    </a:srgbClr>
                  </a:outerShdw>
                </a:effectLst>
              </a:rPr>
              <a:t>Santiago</a:t>
            </a:r>
            <a:endParaRPr lang="es-MX" sz="3200" dirty="0">
              <a:solidFill>
                <a:srgbClr val="00B050"/>
              </a:solidFill>
              <a:effectLst>
                <a:outerShdw blurRad="38100" dist="38100" dir="2700000" algn="tl">
                  <a:srgbClr val="000000">
                    <a:alpha val="43137"/>
                  </a:srgbClr>
                </a:outerShdw>
              </a:effectLst>
            </a:endParaRPr>
          </a:p>
        </p:txBody>
      </p:sp>
      <p:pic>
        <p:nvPicPr>
          <p:cNvPr id="21506" name="Picture 2" descr="http://cdn3.bigcommerce.com/s-hi7gs6/products/1257/images/2638/arnica_flowers_magical_herb__07330.1421978987.349.349.jpg?c=2"/>
          <p:cNvPicPr>
            <a:picLocks noChangeAspect="1" noChangeArrowheads="1"/>
          </p:cNvPicPr>
          <p:nvPr/>
        </p:nvPicPr>
        <p:blipFill rotWithShape="1">
          <a:blip r:embed="rId3">
            <a:extLst>
              <a:ext uri="{28A0092B-C50C-407E-A947-70E740481C1C}">
                <a14:useLocalDpi xmlns:a14="http://schemas.microsoft.com/office/drawing/2010/main" val="0"/>
              </a:ext>
            </a:extLst>
          </a:blip>
          <a:srcRect l="5206" t="12277" r="4002" b="15126"/>
          <a:stretch/>
        </p:blipFill>
        <p:spPr bwMode="auto">
          <a:xfrm>
            <a:off x="4187179" y="3854661"/>
            <a:ext cx="4065897" cy="2112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518166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rc_mi" descr="http://kelium.org/wp-content/uploads/2010/10/linaza-Salud-Remedio-Natural-Belleza-KELIUM-SAMAEL-AFRODITA-www.kelium.org_.jpg">
            <a:hlinkClick r:id="rId3"/>
          </p:cNvPr>
          <p:cNvPicPr/>
          <p:nvPr/>
        </p:nvPicPr>
        <p:blipFill rotWithShape="1">
          <a:blip r:embed="rId4">
            <a:extLst>
              <a:ext uri="{28A0092B-C50C-407E-A947-70E740481C1C}">
                <a14:useLocalDpi xmlns:a14="http://schemas.microsoft.com/office/drawing/2010/main" val="0"/>
              </a:ext>
            </a:extLst>
          </a:blip>
          <a:srcRect l="14692" r="18111"/>
          <a:stretch/>
        </p:blipFill>
        <p:spPr bwMode="auto">
          <a:xfrm>
            <a:off x="4367809" y="1441764"/>
            <a:ext cx="4016337" cy="3778144"/>
          </a:xfrm>
          <a:prstGeom prst="rect">
            <a:avLst/>
          </a:prstGeom>
          <a:noFill/>
          <a:ln>
            <a:noFill/>
          </a:ln>
        </p:spPr>
      </p:pic>
      <p:sp>
        <p:nvSpPr>
          <p:cNvPr id="4" name="3 CuadroTexto"/>
          <p:cNvSpPr txBox="1"/>
          <p:nvPr/>
        </p:nvSpPr>
        <p:spPr>
          <a:xfrm>
            <a:off x="5231903" y="5219908"/>
            <a:ext cx="2096175" cy="523220"/>
          </a:xfrm>
          <a:prstGeom prst="rect">
            <a:avLst/>
          </a:prstGeom>
          <a:noFill/>
        </p:spPr>
        <p:txBody>
          <a:bodyPr wrap="square" rtlCol="0">
            <a:spAutoFit/>
          </a:bodyPr>
          <a:lstStyle/>
          <a:p>
            <a:pPr algn="ctr"/>
            <a:r>
              <a:rPr lang="es-ES" sz="2800" dirty="0"/>
              <a:t>La linaza</a:t>
            </a:r>
            <a:endParaRPr lang="es-MX" sz="2800" dirty="0"/>
          </a:p>
        </p:txBody>
      </p:sp>
      <p:sp>
        <p:nvSpPr>
          <p:cNvPr id="5" name="4 CuadroTexto"/>
          <p:cNvSpPr txBox="1"/>
          <p:nvPr/>
        </p:nvSpPr>
        <p:spPr>
          <a:xfrm>
            <a:off x="8690406" y="945966"/>
            <a:ext cx="1789272" cy="769441"/>
          </a:xfrm>
          <a:prstGeom prst="rect">
            <a:avLst/>
          </a:prstGeom>
          <a:noFill/>
        </p:spPr>
        <p:txBody>
          <a:bodyPr wrap="none" rtlCol="0">
            <a:spAutoFit/>
          </a:bodyPr>
          <a:lstStyle/>
          <a:p>
            <a:r>
              <a:rPr lang="es-ES" sz="4400" i="1" dirty="0">
                <a:solidFill>
                  <a:schemeClr val="accent6">
                    <a:lumMod val="75000"/>
                  </a:schemeClr>
                </a:solidFill>
                <a:effectLst>
                  <a:outerShdw blurRad="38100" dist="38100" dir="2700000" algn="tl">
                    <a:srgbClr val="000000">
                      <a:alpha val="43137"/>
                    </a:srgbClr>
                  </a:outerShdw>
                </a:effectLst>
              </a:rPr>
              <a:t>linaza</a:t>
            </a:r>
            <a:r>
              <a:rPr lang="es-ES" sz="4400" dirty="0"/>
              <a:t> </a:t>
            </a:r>
          </a:p>
        </p:txBody>
      </p:sp>
      <p:sp>
        <p:nvSpPr>
          <p:cNvPr id="6" name="5 CuadroTexto"/>
          <p:cNvSpPr txBox="1"/>
          <p:nvPr/>
        </p:nvSpPr>
        <p:spPr>
          <a:xfrm>
            <a:off x="8690406" y="1942109"/>
            <a:ext cx="1271502" cy="769441"/>
          </a:xfrm>
          <a:prstGeom prst="rect">
            <a:avLst/>
          </a:prstGeom>
          <a:noFill/>
        </p:spPr>
        <p:txBody>
          <a:bodyPr wrap="none" rtlCol="0">
            <a:spAutoFit/>
          </a:bodyPr>
          <a:lstStyle/>
          <a:p>
            <a:r>
              <a:rPr lang="es-ES" sz="4400" i="1" dirty="0">
                <a:solidFill>
                  <a:srgbClr val="00B050"/>
                </a:solidFill>
                <a:effectLst>
                  <a:outerShdw blurRad="38100" dist="38100" dir="2700000" algn="tl">
                    <a:srgbClr val="000000">
                      <a:alpha val="43137"/>
                    </a:srgbClr>
                  </a:outerShdw>
                </a:effectLst>
              </a:rPr>
              <a:t>lino</a:t>
            </a:r>
            <a:r>
              <a:rPr lang="es-ES" sz="4400" dirty="0"/>
              <a:t> </a:t>
            </a:r>
          </a:p>
        </p:txBody>
      </p:sp>
      <p:sp>
        <p:nvSpPr>
          <p:cNvPr id="7" name="6 CuadroTexto"/>
          <p:cNvSpPr txBox="1"/>
          <p:nvPr/>
        </p:nvSpPr>
        <p:spPr>
          <a:xfrm>
            <a:off x="8742547" y="2857043"/>
            <a:ext cx="636713" cy="769441"/>
          </a:xfrm>
          <a:prstGeom prst="rect">
            <a:avLst/>
          </a:prstGeom>
          <a:noFill/>
        </p:spPr>
        <p:txBody>
          <a:bodyPr wrap="none" rtlCol="0">
            <a:spAutoFit/>
          </a:bodyPr>
          <a:lstStyle/>
          <a:p>
            <a:r>
              <a:rPr lang="es-MX" sz="4400" dirty="0">
                <a:solidFill>
                  <a:srgbClr val="00B0F0"/>
                </a:solidFill>
                <a:effectLst>
                  <a:outerShdw blurRad="38100" dist="38100" dir="2700000" algn="tl">
                    <a:srgbClr val="000000">
                      <a:alpha val="43137"/>
                    </a:srgbClr>
                  </a:outerShdw>
                </a:effectLst>
              </a:rPr>
              <a:t>Ø</a:t>
            </a:r>
          </a:p>
        </p:txBody>
      </p:sp>
      <p:sp>
        <p:nvSpPr>
          <p:cNvPr id="8" name="7 CuadroTexto"/>
          <p:cNvSpPr txBox="1"/>
          <p:nvPr/>
        </p:nvSpPr>
        <p:spPr>
          <a:xfrm>
            <a:off x="806852" y="140707"/>
            <a:ext cx="2644208" cy="6494085"/>
          </a:xfrm>
          <a:prstGeom prst="rect">
            <a:avLst/>
          </a:prstGeom>
          <a:noFill/>
        </p:spPr>
        <p:txBody>
          <a:bodyPr wrap="square" rtlCol="0">
            <a:spAutoFit/>
          </a:bodyPr>
          <a:lstStyle/>
          <a:p>
            <a:r>
              <a:rPr lang="es-ES" sz="3200" dirty="0">
                <a:solidFill>
                  <a:srgbClr val="00B0F0"/>
                </a:solidFill>
                <a:effectLst>
                  <a:outerShdw blurRad="38100" dist="38100" dir="2700000" algn="tl">
                    <a:srgbClr val="000000">
                      <a:alpha val="43137"/>
                    </a:srgbClr>
                  </a:outerShdw>
                </a:effectLst>
              </a:rPr>
              <a:t>Madrid</a:t>
            </a:r>
          </a:p>
          <a:p>
            <a:r>
              <a:rPr lang="es-ES" sz="3200" dirty="0">
                <a:solidFill>
                  <a:srgbClr val="00B0F0"/>
                </a:solidFill>
                <a:effectLst>
                  <a:outerShdw blurRad="38100" dist="38100" dir="2700000" algn="tl">
                    <a:srgbClr val="000000">
                      <a:alpha val="43137"/>
                    </a:srgbClr>
                  </a:outerShdw>
                </a:effectLst>
              </a:rPr>
              <a:t>Sevilla</a:t>
            </a:r>
          </a:p>
          <a:p>
            <a:r>
              <a:rPr lang="es-ES" sz="3200" dirty="0">
                <a:solidFill>
                  <a:schemeClr val="accent6">
                    <a:lumMod val="75000"/>
                  </a:schemeClr>
                </a:solidFill>
                <a:effectLst>
                  <a:outerShdw blurRad="38100" dist="38100" dir="2700000" algn="tl">
                    <a:srgbClr val="000000">
                      <a:alpha val="43137"/>
                    </a:srgbClr>
                  </a:outerShdw>
                </a:effectLst>
              </a:rPr>
              <a:t>Granada</a:t>
            </a:r>
          </a:p>
          <a:p>
            <a:r>
              <a:rPr lang="es-ES" sz="3200" dirty="0">
                <a:solidFill>
                  <a:schemeClr val="accent6">
                    <a:lumMod val="75000"/>
                  </a:schemeClr>
                </a:solidFill>
                <a:effectLst>
                  <a:outerShdw blurRad="38100" dist="38100" dir="2700000" algn="tl">
                    <a:srgbClr val="000000">
                      <a:alpha val="43137"/>
                    </a:srgbClr>
                  </a:outerShdw>
                </a:effectLst>
              </a:rPr>
              <a:t>Las</a:t>
            </a:r>
            <a:r>
              <a:rPr lang="es-ES" sz="2800" dirty="0">
                <a:solidFill>
                  <a:schemeClr val="accent6">
                    <a:lumMod val="75000"/>
                  </a:schemeClr>
                </a:solidFill>
                <a:effectLst>
                  <a:outerShdw blurRad="38100" dist="38100" dir="2700000" algn="tl">
                    <a:srgbClr val="000000">
                      <a:alpha val="43137"/>
                    </a:srgbClr>
                  </a:outerShdw>
                </a:effectLst>
              </a:rPr>
              <a:t> </a:t>
            </a:r>
            <a:r>
              <a:rPr lang="es-ES" sz="3200" dirty="0">
                <a:solidFill>
                  <a:schemeClr val="accent6">
                    <a:lumMod val="75000"/>
                  </a:schemeClr>
                </a:solidFill>
                <a:effectLst>
                  <a:outerShdw blurRad="38100" dist="38100" dir="2700000" algn="tl">
                    <a:srgbClr val="000000">
                      <a:alpha val="43137"/>
                    </a:srgbClr>
                  </a:outerShdw>
                </a:effectLst>
              </a:rPr>
              <a:t>Palmas</a:t>
            </a:r>
          </a:p>
          <a:p>
            <a:r>
              <a:rPr lang="es-ES" sz="3200" dirty="0">
                <a:solidFill>
                  <a:srgbClr val="00B0F0"/>
                </a:solidFill>
                <a:effectLst>
                  <a:outerShdw blurRad="38100" dist="38100" dir="2700000" algn="tl">
                    <a:srgbClr val="000000">
                      <a:alpha val="43137"/>
                    </a:srgbClr>
                  </a:outerShdw>
                </a:effectLst>
              </a:rPr>
              <a:t>La</a:t>
            </a:r>
            <a:r>
              <a:rPr lang="es-ES" sz="2800" dirty="0">
                <a:solidFill>
                  <a:srgbClr val="00B0F0"/>
                </a:solidFill>
                <a:effectLst>
                  <a:outerShdw blurRad="38100" dist="38100" dir="2700000" algn="tl">
                    <a:srgbClr val="000000">
                      <a:alpha val="43137"/>
                    </a:srgbClr>
                  </a:outerShdw>
                </a:effectLst>
              </a:rPr>
              <a:t> </a:t>
            </a:r>
            <a:r>
              <a:rPr lang="es-ES" sz="3200" dirty="0">
                <a:solidFill>
                  <a:srgbClr val="00B0F0"/>
                </a:solidFill>
                <a:effectLst>
                  <a:outerShdw blurRad="38100" dist="38100" dir="2700000" algn="tl">
                    <a:srgbClr val="000000">
                      <a:alpha val="43137"/>
                    </a:srgbClr>
                  </a:outerShdw>
                </a:effectLst>
              </a:rPr>
              <a:t>Habana</a:t>
            </a:r>
          </a:p>
          <a:p>
            <a:r>
              <a:rPr lang="es-ES" sz="3200" dirty="0">
                <a:solidFill>
                  <a:schemeClr val="accent6">
                    <a:lumMod val="75000"/>
                  </a:schemeClr>
                </a:solidFill>
                <a:effectLst>
                  <a:outerShdw blurRad="38100" dist="38100" dir="2700000" algn="tl">
                    <a:srgbClr val="000000">
                      <a:alpha val="43137"/>
                    </a:srgbClr>
                  </a:outerShdw>
                </a:effectLst>
              </a:rPr>
              <a:t>México</a:t>
            </a:r>
          </a:p>
          <a:p>
            <a:r>
              <a:rPr lang="es-ES" sz="3200" dirty="0">
                <a:solidFill>
                  <a:schemeClr val="accent6">
                    <a:lumMod val="75000"/>
                  </a:schemeClr>
                </a:solidFill>
                <a:effectLst>
                  <a:outerShdw blurRad="38100" dist="38100" dir="2700000" algn="tl">
                    <a:srgbClr val="000000">
                      <a:alpha val="43137"/>
                    </a:srgbClr>
                  </a:outerShdw>
                </a:effectLst>
              </a:rPr>
              <a:t>Caracas</a:t>
            </a:r>
          </a:p>
          <a:p>
            <a:r>
              <a:rPr lang="es-ES" sz="3200" dirty="0">
                <a:solidFill>
                  <a:schemeClr val="accent6">
                    <a:lumMod val="75000"/>
                  </a:schemeClr>
                </a:solidFill>
                <a:effectLst>
                  <a:outerShdw blurRad="38100" dist="38100" dir="2700000" algn="tl">
                    <a:srgbClr val="000000">
                      <a:alpha val="43137"/>
                    </a:srgbClr>
                  </a:outerShdw>
                </a:effectLst>
              </a:rPr>
              <a:t>Bogotá</a:t>
            </a:r>
          </a:p>
          <a:p>
            <a:r>
              <a:rPr lang="es-ES" sz="3200" dirty="0">
                <a:solidFill>
                  <a:schemeClr val="accent6">
                    <a:lumMod val="75000"/>
                  </a:schemeClr>
                </a:solidFill>
                <a:effectLst>
                  <a:outerShdw blurRad="38100" dist="38100" dir="2700000" algn="tl">
                    <a:srgbClr val="000000">
                      <a:alpha val="43137"/>
                    </a:srgbClr>
                  </a:outerShdw>
                </a:effectLst>
              </a:rPr>
              <a:t>Lima</a:t>
            </a:r>
          </a:p>
          <a:p>
            <a:r>
              <a:rPr lang="es-ES" sz="3200" dirty="0">
                <a:solidFill>
                  <a:schemeClr val="accent6">
                    <a:lumMod val="75000"/>
                  </a:schemeClr>
                </a:solidFill>
                <a:effectLst>
                  <a:outerShdw blurRad="38100" dist="38100" dir="2700000" algn="tl">
                    <a:srgbClr val="000000">
                      <a:alpha val="43137"/>
                    </a:srgbClr>
                  </a:outerShdw>
                </a:effectLst>
              </a:rPr>
              <a:t>La</a:t>
            </a:r>
            <a:r>
              <a:rPr lang="es-ES" sz="2800" dirty="0">
                <a:solidFill>
                  <a:schemeClr val="accent6">
                    <a:lumMod val="75000"/>
                  </a:schemeClr>
                </a:solidFill>
                <a:effectLst>
                  <a:outerShdw blurRad="38100" dist="38100" dir="2700000" algn="tl">
                    <a:srgbClr val="000000">
                      <a:alpha val="43137"/>
                    </a:srgbClr>
                  </a:outerShdw>
                </a:effectLst>
              </a:rPr>
              <a:t> </a:t>
            </a:r>
            <a:r>
              <a:rPr lang="es-ES" sz="3200" dirty="0">
                <a:solidFill>
                  <a:schemeClr val="accent6">
                    <a:lumMod val="75000"/>
                  </a:schemeClr>
                </a:solidFill>
                <a:effectLst>
                  <a:outerShdw blurRad="38100" dist="38100" dir="2700000" algn="tl">
                    <a:srgbClr val="000000">
                      <a:alpha val="43137"/>
                    </a:srgbClr>
                  </a:outerShdw>
                </a:effectLst>
              </a:rPr>
              <a:t>Paz</a:t>
            </a:r>
          </a:p>
          <a:p>
            <a:r>
              <a:rPr lang="es-ES" sz="3200" dirty="0">
                <a:solidFill>
                  <a:srgbClr val="00B050"/>
                </a:solidFill>
                <a:effectLst>
                  <a:outerShdw blurRad="38100" dist="38100" dir="2700000" algn="tl">
                    <a:srgbClr val="000000">
                      <a:alpha val="43137"/>
                    </a:srgbClr>
                  </a:outerShdw>
                </a:effectLst>
              </a:rPr>
              <a:t>Buenos</a:t>
            </a:r>
            <a:r>
              <a:rPr lang="es-ES" sz="2800" dirty="0">
                <a:solidFill>
                  <a:srgbClr val="00B050"/>
                </a:solidFill>
                <a:effectLst>
                  <a:outerShdw blurRad="38100" dist="38100" dir="2700000" algn="tl">
                    <a:srgbClr val="000000">
                      <a:alpha val="43137"/>
                    </a:srgbClr>
                  </a:outerShdw>
                </a:effectLst>
              </a:rPr>
              <a:t> </a:t>
            </a:r>
            <a:r>
              <a:rPr lang="es-ES" sz="3200" dirty="0">
                <a:solidFill>
                  <a:srgbClr val="00B050"/>
                </a:solidFill>
                <a:effectLst>
                  <a:outerShdw blurRad="38100" dist="38100" dir="2700000" algn="tl">
                    <a:srgbClr val="000000">
                      <a:alpha val="43137"/>
                    </a:srgbClr>
                  </a:outerShdw>
                </a:effectLst>
              </a:rPr>
              <a:t>Aires</a:t>
            </a:r>
          </a:p>
          <a:p>
            <a:r>
              <a:rPr lang="es-ES" sz="3200" dirty="0">
                <a:solidFill>
                  <a:srgbClr val="00B050"/>
                </a:solidFill>
                <a:effectLst>
                  <a:outerShdw blurRad="38100" dist="38100" dir="2700000" algn="tl">
                    <a:srgbClr val="000000">
                      <a:alpha val="43137"/>
                    </a:srgbClr>
                  </a:outerShdw>
                </a:effectLst>
              </a:rPr>
              <a:t>Córdoba</a:t>
            </a:r>
          </a:p>
          <a:p>
            <a:r>
              <a:rPr lang="es-ES" sz="3200" dirty="0">
                <a:solidFill>
                  <a:schemeClr val="accent6">
                    <a:lumMod val="75000"/>
                  </a:schemeClr>
                </a:solidFill>
                <a:effectLst>
                  <a:outerShdw blurRad="38100" dist="38100" dir="2700000" algn="tl">
                    <a:srgbClr val="000000">
                      <a:alpha val="43137"/>
                    </a:srgbClr>
                  </a:outerShdw>
                </a:effectLst>
              </a:rPr>
              <a:t>Santiago</a:t>
            </a:r>
            <a:endParaRPr lang="es-MX" sz="3200" dirty="0">
              <a:solidFill>
                <a:schemeClr val="accent6">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9271367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rc_mi" descr="https://s3-us-west-2.amazonaws.com/synimages/sesamo.jpg">
            <a:hlinkClick r:id="rId2"/>
          </p:cNvPr>
          <p:cNvPicPr/>
          <p:nvPr/>
        </p:nvPicPr>
        <p:blipFill rotWithShape="1">
          <a:blip r:embed="rId3">
            <a:extLst>
              <a:ext uri="{28A0092B-C50C-407E-A947-70E740481C1C}">
                <a14:useLocalDpi xmlns:a14="http://schemas.microsoft.com/office/drawing/2010/main" val="0"/>
              </a:ext>
            </a:extLst>
          </a:blip>
          <a:srcRect l="10997" r="13038"/>
          <a:stretch/>
        </p:blipFill>
        <p:spPr bwMode="auto">
          <a:xfrm>
            <a:off x="4239492" y="541194"/>
            <a:ext cx="4073236" cy="4752528"/>
          </a:xfrm>
          <a:prstGeom prst="rect">
            <a:avLst/>
          </a:prstGeom>
          <a:noFill/>
          <a:ln>
            <a:noFill/>
          </a:ln>
        </p:spPr>
      </p:pic>
      <p:sp>
        <p:nvSpPr>
          <p:cNvPr id="3" name="2 CuadroTexto"/>
          <p:cNvSpPr txBox="1"/>
          <p:nvPr/>
        </p:nvSpPr>
        <p:spPr>
          <a:xfrm>
            <a:off x="5190560" y="5760252"/>
            <a:ext cx="2171100" cy="523220"/>
          </a:xfrm>
          <a:prstGeom prst="rect">
            <a:avLst/>
          </a:prstGeom>
          <a:noFill/>
        </p:spPr>
        <p:txBody>
          <a:bodyPr wrap="square" rtlCol="0">
            <a:spAutoFit/>
          </a:bodyPr>
          <a:lstStyle/>
          <a:p>
            <a:pPr algn="ctr"/>
            <a:r>
              <a:rPr lang="es-ES" sz="2800" dirty="0"/>
              <a:t>El ajonjolí</a:t>
            </a:r>
            <a:endParaRPr lang="es-MX" sz="2800" dirty="0"/>
          </a:p>
        </p:txBody>
      </p:sp>
      <p:sp>
        <p:nvSpPr>
          <p:cNvPr id="4" name="3 CuadroTexto"/>
          <p:cNvSpPr txBox="1"/>
          <p:nvPr/>
        </p:nvSpPr>
        <p:spPr>
          <a:xfrm>
            <a:off x="8760296" y="1997552"/>
            <a:ext cx="2109473" cy="769441"/>
          </a:xfrm>
          <a:prstGeom prst="rect">
            <a:avLst/>
          </a:prstGeom>
          <a:noFill/>
        </p:spPr>
        <p:txBody>
          <a:bodyPr wrap="square" rtlCol="0">
            <a:spAutoFit/>
          </a:bodyPr>
          <a:lstStyle/>
          <a:p>
            <a:r>
              <a:rPr lang="es-ES" sz="4400" i="1" dirty="0">
                <a:solidFill>
                  <a:schemeClr val="accent6">
                    <a:lumMod val="75000"/>
                  </a:schemeClr>
                </a:solidFill>
                <a:effectLst>
                  <a:outerShdw blurRad="38100" dist="38100" dir="2700000" algn="tl">
                    <a:srgbClr val="000000">
                      <a:alpha val="43137"/>
                    </a:srgbClr>
                  </a:outerShdw>
                </a:effectLst>
              </a:rPr>
              <a:t>ajonjolí</a:t>
            </a:r>
            <a:r>
              <a:rPr lang="es-ES" sz="4400" dirty="0"/>
              <a:t> </a:t>
            </a:r>
          </a:p>
        </p:txBody>
      </p:sp>
      <p:sp>
        <p:nvSpPr>
          <p:cNvPr id="5" name="4 CuadroTexto"/>
          <p:cNvSpPr txBox="1"/>
          <p:nvPr/>
        </p:nvSpPr>
        <p:spPr>
          <a:xfrm>
            <a:off x="8853548" y="2917459"/>
            <a:ext cx="2127505" cy="769441"/>
          </a:xfrm>
          <a:prstGeom prst="rect">
            <a:avLst/>
          </a:prstGeom>
          <a:noFill/>
        </p:spPr>
        <p:txBody>
          <a:bodyPr wrap="none" rtlCol="0">
            <a:spAutoFit/>
          </a:bodyPr>
          <a:lstStyle/>
          <a:p>
            <a:r>
              <a:rPr lang="es-ES" sz="4400" i="1" dirty="0">
                <a:solidFill>
                  <a:srgbClr val="00B050"/>
                </a:solidFill>
                <a:effectLst>
                  <a:outerShdw blurRad="38100" dist="38100" dir="2700000" algn="tl">
                    <a:srgbClr val="000000">
                      <a:alpha val="43137"/>
                    </a:srgbClr>
                  </a:outerShdw>
                </a:effectLst>
              </a:rPr>
              <a:t>sésamo</a:t>
            </a:r>
            <a:r>
              <a:rPr lang="es-ES" dirty="0"/>
              <a:t> </a:t>
            </a:r>
          </a:p>
        </p:txBody>
      </p:sp>
      <p:sp>
        <p:nvSpPr>
          <p:cNvPr id="6" name="5 CuadroTexto"/>
          <p:cNvSpPr txBox="1"/>
          <p:nvPr/>
        </p:nvSpPr>
        <p:spPr>
          <a:xfrm>
            <a:off x="9178786" y="3754226"/>
            <a:ext cx="636713" cy="769441"/>
          </a:xfrm>
          <a:prstGeom prst="rect">
            <a:avLst/>
          </a:prstGeom>
          <a:noFill/>
        </p:spPr>
        <p:txBody>
          <a:bodyPr wrap="none" rtlCol="0">
            <a:spAutoFit/>
          </a:bodyPr>
          <a:lstStyle/>
          <a:p>
            <a:r>
              <a:rPr lang="es-MX" sz="4400" dirty="0">
                <a:solidFill>
                  <a:srgbClr val="00B0F0"/>
                </a:solidFill>
                <a:effectLst>
                  <a:outerShdw blurRad="38100" dist="38100" dir="2700000" algn="tl">
                    <a:srgbClr val="000000">
                      <a:alpha val="43137"/>
                    </a:srgbClr>
                  </a:outerShdw>
                </a:effectLst>
              </a:rPr>
              <a:t>Ø</a:t>
            </a:r>
          </a:p>
        </p:txBody>
      </p:sp>
      <p:sp>
        <p:nvSpPr>
          <p:cNvPr id="7" name="6 CuadroTexto"/>
          <p:cNvSpPr txBox="1"/>
          <p:nvPr/>
        </p:nvSpPr>
        <p:spPr>
          <a:xfrm>
            <a:off x="729226" y="121684"/>
            <a:ext cx="2644208" cy="6494085"/>
          </a:xfrm>
          <a:prstGeom prst="rect">
            <a:avLst/>
          </a:prstGeom>
          <a:noFill/>
        </p:spPr>
        <p:txBody>
          <a:bodyPr wrap="square" rtlCol="0">
            <a:spAutoFit/>
          </a:bodyPr>
          <a:lstStyle/>
          <a:p>
            <a:r>
              <a:rPr lang="es-ES" sz="3200" dirty="0">
                <a:solidFill>
                  <a:schemeClr val="accent6">
                    <a:lumMod val="75000"/>
                  </a:schemeClr>
                </a:solidFill>
                <a:effectLst>
                  <a:outerShdw blurRad="38100" dist="38100" dir="2700000" algn="tl">
                    <a:srgbClr val="000000">
                      <a:alpha val="43137"/>
                    </a:srgbClr>
                  </a:outerShdw>
                </a:effectLst>
              </a:rPr>
              <a:t>Madrid</a:t>
            </a:r>
          </a:p>
          <a:p>
            <a:r>
              <a:rPr lang="es-ES" sz="3200" dirty="0">
                <a:solidFill>
                  <a:schemeClr val="accent6">
                    <a:lumMod val="75000"/>
                  </a:schemeClr>
                </a:solidFill>
                <a:effectLst>
                  <a:outerShdw blurRad="38100" dist="38100" dir="2700000" algn="tl">
                    <a:srgbClr val="000000">
                      <a:alpha val="43137"/>
                    </a:srgbClr>
                  </a:outerShdw>
                </a:effectLst>
              </a:rPr>
              <a:t>Sevilla</a:t>
            </a:r>
          </a:p>
          <a:p>
            <a:r>
              <a:rPr lang="es-ES" sz="3200" dirty="0">
                <a:solidFill>
                  <a:schemeClr val="accent6">
                    <a:lumMod val="75000"/>
                  </a:schemeClr>
                </a:solidFill>
                <a:effectLst>
                  <a:outerShdw blurRad="38100" dist="38100" dir="2700000" algn="tl">
                    <a:srgbClr val="000000">
                      <a:alpha val="43137"/>
                    </a:srgbClr>
                  </a:outerShdw>
                </a:effectLst>
              </a:rPr>
              <a:t>Granada</a:t>
            </a:r>
          </a:p>
          <a:p>
            <a:r>
              <a:rPr lang="es-ES" sz="3200" dirty="0">
                <a:solidFill>
                  <a:srgbClr val="00B050"/>
                </a:solidFill>
                <a:effectLst>
                  <a:outerShdw blurRad="38100" dist="38100" dir="2700000" algn="tl">
                    <a:srgbClr val="000000">
                      <a:alpha val="43137"/>
                    </a:srgbClr>
                  </a:outerShdw>
                </a:effectLst>
              </a:rPr>
              <a:t>Las</a:t>
            </a:r>
            <a:r>
              <a:rPr lang="es-ES" sz="2800" dirty="0">
                <a:solidFill>
                  <a:srgbClr val="00B050"/>
                </a:solidFill>
                <a:effectLst>
                  <a:outerShdw blurRad="38100" dist="38100" dir="2700000" algn="tl">
                    <a:srgbClr val="000000">
                      <a:alpha val="43137"/>
                    </a:srgbClr>
                  </a:outerShdw>
                </a:effectLst>
              </a:rPr>
              <a:t> </a:t>
            </a:r>
            <a:r>
              <a:rPr lang="es-ES" sz="3200" dirty="0">
                <a:solidFill>
                  <a:srgbClr val="00B050"/>
                </a:solidFill>
                <a:effectLst>
                  <a:outerShdw blurRad="38100" dist="38100" dir="2700000" algn="tl">
                    <a:srgbClr val="000000">
                      <a:alpha val="43137"/>
                    </a:srgbClr>
                  </a:outerShdw>
                </a:effectLst>
              </a:rPr>
              <a:t>Palmas</a:t>
            </a:r>
          </a:p>
          <a:p>
            <a:r>
              <a:rPr lang="es-ES" sz="3200" dirty="0">
                <a:solidFill>
                  <a:schemeClr val="accent6">
                    <a:lumMod val="75000"/>
                  </a:schemeClr>
                </a:solidFill>
                <a:effectLst>
                  <a:outerShdw blurRad="38100" dist="38100" dir="2700000" algn="tl">
                    <a:srgbClr val="000000">
                      <a:alpha val="43137"/>
                    </a:srgbClr>
                  </a:outerShdw>
                </a:effectLst>
              </a:rPr>
              <a:t>La</a:t>
            </a:r>
            <a:r>
              <a:rPr lang="es-ES" sz="2800" dirty="0">
                <a:solidFill>
                  <a:schemeClr val="accent6">
                    <a:lumMod val="75000"/>
                  </a:schemeClr>
                </a:solidFill>
                <a:effectLst>
                  <a:outerShdw blurRad="38100" dist="38100" dir="2700000" algn="tl">
                    <a:srgbClr val="000000">
                      <a:alpha val="43137"/>
                    </a:srgbClr>
                  </a:outerShdw>
                </a:effectLst>
              </a:rPr>
              <a:t> </a:t>
            </a:r>
            <a:r>
              <a:rPr lang="es-ES" sz="3200" dirty="0">
                <a:solidFill>
                  <a:schemeClr val="accent6">
                    <a:lumMod val="75000"/>
                  </a:schemeClr>
                </a:solidFill>
                <a:effectLst>
                  <a:outerShdw blurRad="38100" dist="38100" dir="2700000" algn="tl">
                    <a:srgbClr val="000000">
                      <a:alpha val="43137"/>
                    </a:srgbClr>
                  </a:outerShdw>
                </a:effectLst>
              </a:rPr>
              <a:t>Habana</a:t>
            </a:r>
          </a:p>
          <a:p>
            <a:r>
              <a:rPr lang="es-ES" sz="3200" dirty="0">
                <a:solidFill>
                  <a:schemeClr val="accent6">
                    <a:lumMod val="75000"/>
                  </a:schemeClr>
                </a:solidFill>
                <a:effectLst>
                  <a:outerShdw blurRad="38100" dist="38100" dir="2700000" algn="tl">
                    <a:srgbClr val="000000">
                      <a:alpha val="43137"/>
                    </a:srgbClr>
                  </a:outerShdw>
                </a:effectLst>
              </a:rPr>
              <a:t>México</a:t>
            </a:r>
          </a:p>
          <a:p>
            <a:r>
              <a:rPr lang="es-ES" sz="3200" dirty="0">
                <a:solidFill>
                  <a:schemeClr val="accent6">
                    <a:lumMod val="75000"/>
                  </a:schemeClr>
                </a:solidFill>
                <a:effectLst>
                  <a:outerShdw blurRad="38100" dist="38100" dir="2700000" algn="tl">
                    <a:srgbClr val="000000">
                      <a:alpha val="43137"/>
                    </a:srgbClr>
                  </a:outerShdw>
                </a:effectLst>
              </a:rPr>
              <a:t>Caracas</a:t>
            </a:r>
          </a:p>
          <a:p>
            <a:r>
              <a:rPr lang="es-ES" sz="3200" dirty="0">
                <a:solidFill>
                  <a:schemeClr val="accent6">
                    <a:lumMod val="75000"/>
                  </a:schemeClr>
                </a:solidFill>
                <a:effectLst>
                  <a:outerShdw blurRad="38100" dist="38100" dir="2700000" algn="tl">
                    <a:srgbClr val="000000">
                      <a:alpha val="43137"/>
                    </a:srgbClr>
                  </a:outerShdw>
                </a:effectLst>
              </a:rPr>
              <a:t>Bogotá</a:t>
            </a:r>
          </a:p>
          <a:p>
            <a:r>
              <a:rPr lang="es-ES" sz="3200" dirty="0">
                <a:solidFill>
                  <a:srgbClr val="00B050"/>
                </a:solidFill>
                <a:effectLst>
                  <a:outerShdw blurRad="38100" dist="38100" dir="2700000" algn="tl">
                    <a:srgbClr val="000000">
                      <a:alpha val="43137"/>
                    </a:srgbClr>
                  </a:outerShdw>
                </a:effectLst>
              </a:rPr>
              <a:t>Lima</a:t>
            </a:r>
          </a:p>
          <a:p>
            <a:r>
              <a:rPr lang="es-ES" sz="3200" dirty="0">
                <a:solidFill>
                  <a:srgbClr val="00B0F0"/>
                </a:solidFill>
                <a:effectLst>
                  <a:outerShdw blurRad="38100" dist="38100" dir="2700000" algn="tl">
                    <a:srgbClr val="000000">
                      <a:alpha val="43137"/>
                    </a:srgbClr>
                  </a:outerShdw>
                </a:effectLst>
              </a:rPr>
              <a:t>La</a:t>
            </a:r>
            <a:r>
              <a:rPr lang="es-ES" sz="2800" dirty="0">
                <a:solidFill>
                  <a:srgbClr val="00B0F0"/>
                </a:solidFill>
                <a:effectLst>
                  <a:outerShdw blurRad="38100" dist="38100" dir="2700000" algn="tl">
                    <a:srgbClr val="000000">
                      <a:alpha val="43137"/>
                    </a:srgbClr>
                  </a:outerShdw>
                </a:effectLst>
              </a:rPr>
              <a:t> </a:t>
            </a:r>
            <a:r>
              <a:rPr lang="es-ES" sz="3200" dirty="0">
                <a:solidFill>
                  <a:srgbClr val="00B0F0"/>
                </a:solidFill>
                <a:effectLst>
                  <a:outerShdw blurRad="38100" dist="38100" dir="2700000" algn="tl">
                    <a:srgbClr val="000000">
                      <a:alpha val="43137"/>
                    </a:srgbClr>
                  </a:outerShdw>
                </a:effectLst>
              </a:rPr>
              <a:t>Paz</a:t>
            </a:r>
          </a:p>
          <a:p>
            <a:r>
              <a:rPr lang="es-ES" sz="3200" dirty="0">
                <a:solidFill>
                  <a:srgbClr val="00B050"/>
                </a:solidFill>
                <a:effectLst>
                  <a:outerShdw blurRad="38100" dist="38100" dir="2700000" algn="tl">
                    <a:srgbClr val="000000">
                      <a:alpha val="43137"/>
                    </a:srgbClr>
                  </a:outerShdw>
                </a:effectLst>
              </a:rPr>
              <a:t>Buenos</a:t>
            </a:r>
            <a:r>
              <a:rPr lang="es-ES" sz="2800" dirty="0">
                <a:solidFill>
                  <a:srgbClr val="00B050"/>
                </a:solidFill>
                <a:effectLst>
                  <a:outerShdw blurRad="38100" dist="38100" dir="2700000" algn="tl">
                    <a:srgbClr val="000000">
                      <a:alpha val="43137"/>
                    </a:srgbClr>
                  </a:outerShdw>
                </a:effectLst>
              </a:rPr>
              <a:t> </a:t>
            </a:r>
            <a:r>
              <a:rPr lang="es-ES" sz="3200" dirty="0">
                <a:solidFill>
                  <a:srgbClr val="00B050"/>
                </a:solidFill>
                <a:effectLst>
                  <a:outerShdw blurRad="38100" dist="38100" dir="2700000" algn="tl">
                    <a:srgbClr val="000000">
                      <a:alpha val="43137"/>
                    </a:srgbClr>
                  </a:outerShdw>
                </a:effectLst>
              </a:rPr>
              <a:t>Aires</a:t>
            </a:r>
          </a:p>
          <a:p>
            <a:r>
              <a:rPr lang="es-ES" sz="3200" dirty="0">
                <a:solidFill>
                  <a:srgbClr val="00B050"/>
                </a:solidFill>
                <a:effectLst>
                  <a:outerShdw blurRad="38100" dist="38100" dir="2700000" algn="tl">
                    <a:srgbClr val="000000">
                      <a:alpha val="43137"/>
                    </a:srgbClr>
                  </a:outerShdw>
                </a:effectLst>
              </a:rPr>
              <a:t>Córdoba</a:t>
            </a:r>
          </a:p>
          <a:p>
            <a:r>
              <a:rPr lang="es-ES" sz="3200" dirty="0">
                <a:solidFill>
                  <a:srgbClr val="00B0F0"/>
                </a:solidFill>
                <a:effectLst>
                  <a:outerShdw blurRad="38100" dist="38100" dir="2700000" algn="tl">
                    <a:srgbClr val="000000">
                      <a:alpha val="43137"/>
                    </a:srgbClr>
                  </a:outerShdw>
                </a:effectLst>
              </a:rPr>
              <a:t>Santiago</a:t>
            </a:r>
            <a:endParaRPr lang="es-MX" sz="3200" dirty="0">
              <a:solidFill>
                <a:srgbClr val="00B0F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7434323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rc_mi" descr="https://ecoripe.com/wp-content/uploads/2013/01/MAMEY2020-1024x1024.jpg">
            <a:hlinkClick r:id="rId2"/>
          </p:cNvPr>
          <p:cNvPicPr/>
          <p:nvPr/>
        </p:nvPicPr>
        <p:blipFill rotWithShape="1">
          <a:blip r:embed="rId3" cstate="print">
            <a:extLst>
              <a:ext uri="{BEBA8EAE-BF5A-486C-A8C5-ECC9F3942E4B}">
                <a14:imgProps xmlns:a14="http://schemas.microsoft.com/office/drawing/2010/main">
                  <a14:imgLayer r:embed="rId4">
                    <a14:imgEffect>
                      <a14:backgroundRemoval t="9989" b="89900" l="9989" r="92231"/>
                    </a14:imgEffect>
                  </a14:imgLayer>
                </a14:imgProps>
              </a:ext>
              <a:ext uri="{28A0092B-C50C-407E-A947-70E740481C1C}">
                <a14:useLocalDpi xmlns:a14="http://schemas.microsoft.com/office/drawing/2010/main" val="0"/>
              </a:ext>
            </a:extLst>
          </a:blip>
          <a:srcRect l="10586" t="18991" r="9030" b="18228"/>
          <a:stretch/>
        </p:blipFill>
        <p:spPr bwMode="auto">
          <a:xfrm>
            <a:off x="3760631" y="1300766"/>
            <a:ext cx="4739425" cy="3696237"/>
          </a:xfrm>
          <a:prstGeom prst="rect">
            <a:avLst/>
          </a:prstGeom>
          <a:noFill/>
          <a:ln>
            <a:noFill/>
          </a:ln>
        </p:spPr>
      </p:pic>
      <p:sp>
        <p:nvSpPr>
          <p:cNvPr id="3" name="2 CuadroTexto"/>
          <p:cNvSpPr txBox="1"/>
          <p:nvPr/>
        </p:nvSpPr>
        <p:spPr>
          <a:xfrm>
            <a:off x="5343757" y="5295769"/>
            <a:ext cx="1808572" cy="523220"/>
          </a:xfrm>
          <a:prstGeom prst="rect">
            <a:avLst/>
          </a:prstGeom>
          <a:noFill/>
        </p:spPr>
        <p:txBody>
          <a:bodyPr wrap="none" rtlCol="0">
            <a:spAutoFit/>
          </a:bodyPr>
          <a:lstStyle/>
          <a:p>
            <a:r>
              <a:rPr lang="es-ES" sz="2800" dirty="0"/>
              <a:t>El mamey</a:t>
            </a:r>
            <a:endParaRPr lang="es-MX" sz="2800" dirty="0"/>
          </a:p>
        </p:txBody>
      </p:sp>
      <p:sp>
        <p:nvSpPr>
          <p:cNvPr id="4" name="3 CuadroTexto"/>
          <p:cNvSpPr txBox="1"/>
          <p:nvPr/>
        </p:nvSpPr>
        <p:spPr>
          <a:xfrm>
            <a:off x="8628844" y="1595267"/>
            <a:ext cx="2124621" cy="769441"/>
          </a:xfrm>
          <a:prstGeom prst="rect">
            <a:avLst/>
          </a:prstGeom>
          <a:noFill/>
        </p:spPr>
        <p:txBody>
          <a:bodyPr wrap="none" rtlCol="0">
            <a:spAutoFit/>
          </a:bodyPr>
          <a:lstStyle/>
          <a:p>
            <a:r>
              <a:rPr lang="es-ES" sz="4400" i="1" dirty="0">
                <a:solidFill>
                  <a:schemeClr val="accent6">
                    <a:lumMod val="75000"/>
                  </a:schemeClr>
                </a:solidFill>
                <a:effectLst>
                  <a:outerShdw blurRad="38100" dist="38100" dir="2700000" algn="tl">
                    <a:srgbClr val="000000">
                      <a:alpha val="43137"/>
                    </a:srgbClr>
                  </a:outerShdw>
                </a:effectLst>
              </a:rPr>
              <a:t>mamey</a:t>
            </a:r>
            <a:r>
              <a:rPr lang="es-ES" i="1" dirty="0"/>
              <a:t> </a:t>
            </a:r>
            <a:r>
              <a:rPr lang="es-ES" dirty="0"/>
              <a:t> </a:t>
            </a:r>
            <a:endParaRPr lang="es-MX" dirty="0"/>
          </a:p>
        </p:txBody>
      </p:sp>
      <p:sp>
        <p:nvSpPr>
          <p:cNvPr id="5" name="4 CuadroTexto"/>
          <p:cNvSpPr txBox="1"/>
          <p:nvPr/>
        </p:nvSpPr>
        <p:spPr>
          <a:xfrm>
            <a:off x="9054441" y="2379443"/>
            <a:ext cx="636713" cy="769441"/>
          </a:xfrm>
          <a:prstGeom prst="rect">
            <a:avLst/>
          </a:prstGeom>
          <a:noFill/>
        </p:spPr>
        <p:txBody>
          <a:bodyPr wrap="none" rtlCol="0">
            <a:spAutoFit/>
          </a:bodyPr>
          <a:lstStyle/>
          <a:p>
            <a:r>
              <a:rPr lang="es-MX" sz="4400" dirty="0">
                <a:solidFill>
                  <a:srgbClr val="00B050"/>
                </a:solidFill>
                <a:effectLst>
                  <a:outerShdw blurRad="38100" dist="38100" dir="2700000" algn="tl">
                    <a:srgbClr val="000000">
                      <a:alpha val="43137"/>
                    </a:srgbClr>
                  </a:outerShdw>
                </a:effectLst>
              </a:rPr>
              <a:t>Ø</a:t>
            </a:r>
            <a:endParaRPr lang="es-MX" sz="4400" dirty="0"/>
          </a:p>
        </p:txBody>
      </p:sp>
      <p:sp>
        <p:nvSpPr>
          <p:cNvPr id="6" name="5 CuadroTexto"/>
          <p:cNvSpPr txBox="1"/>
          <p:nvPr/>
        </p:nvSpPr>
        <p:spPr>
          <a:xfrm>
            <a:off x="832609" y="121684"/>
            <a:ext cx="2644208" cy="6494085"/>
          </a:xfrm>
          <a:prstGeom prst="rect">
            <a:avLst/>
          </a:prstGeom>
          <a:noFill/>
        </p:spPr>
        <p:txBody>
          <a:bodyPr wrap="square" rtlCol="0">
            <a:spAutoFit/>
          </a:bodyPr>
          <a:lstStyle/>
          <a:p>
            <a:r>
              <a:rPr lang="es-ES" sz="3200" dirty="0">
                <a:solidFill>
                  <a:srgbClr val="00B050"/>
                </a:solidFill>
                <a:effectLst>
                  <a:outerShdw blurRad="38100" dist="38100" dir="2700000" algn="tl">
                    <a:srgbClr val="000000">
                      <a:alpha val="43137"/>
                    </a:srgbClr>
                  </a:outerShdw>
                </a:effectLst>
              </a:rPr>
              <a:t>Madrid</a:t>
            </a:r>
          </a:p>
          <a:p>
            <a:r>
              <a:rPr lang="es-ES" sz="3200" dirty="0">
                <a:solidFill>
                  <a:srgbClr val="00B050"/>
                </a:solidFill>
                <a:effectLst>
                  <a:outerShdw blurRad="38100" dist="38100" dir="2700000" algn="tl">
                    <a:srgbClr val="000000">
                      <a:alpha val="43137"/>
                    </a:srgbClr>
                  </a:outerShdw>
                </a:effectLst>
              </a:rPr>
              <a:t>Sevilla</a:t>
            </a:r>
          </a:p>
          <a:p>
            <a:r>
              <a:rPr lang="es-ES" sz="3200" dirty="0">
                <a:solidFill>
                  <a:srgbClr val="00B050"/>
                </a:solidFill>
                <a:effectLst>
                  <a:outerShdw blurRad="38100" dist="38100" dir="2700000" algn="tl">
                    <a:srgbClr val="000000">
                      <a:alpha val="43137"/>
                    </a:srgbClr>
                  </a:outerShdw>
                </a:effectLst>
              </a:rPr>
              <a:t>Granada</a:t>
            </a:r>
          </a:p>
          <a:p>
            <a:r>
              <a:rPr lang="es-ES" sz="3200" dirty="0">
                <a:solidFill>
                  <a:srgbClr val="00B050"/>
                </a:solidFill>
                <a:effectLst>
                  <a:outerShdw blurRad="38100" dist="38100" dir="2700000" algn="tl">
                    <a:srgbClr val="000000">
                      <a:alpha val="43137"/>
                    </a:srgbClr>
                  </a:outerShdw>
                </a:effectLst>
              </a:rPr>
              <a:t>Las</a:t>
            </a:r>
            <a:r>
              <a:rPr lang="es-ES" sz="2800" dirty="0">
                <a:solidFill>
                  <a:srgbClr val="00B050"/>
                </a:solidFill>
                <a:effectLst>
                  <a:outerShdw blurRad="38100" dist="38100" dir="2700000" algn="tl">
                    <a:srgbClr val="000000">
                      <a:alpha val="43137"/>
                    </a:srgbClr>
                  </a:outerShdw>
                </a:effectLst>
              </a:rPr>
              <a:t> </a:t>
            </a:r>
            <a:r>
              <a:rPr lang="es-ES" sz="3200" dirty="0">
                <a:solidFill>
                  <a:srgbClr val="00B050"/>
                </a:solidFill>
                <a:effectLst>
                  <a:outerShdw blurRad="38100" dist="38100" dir="2700000" algn="tl">
                    <a:srgbClr val="000000">
                      <a:alpha val="43137"/>
                    </a:srgbClr>
                  </a:outerShdw>
                </a:effectLst>
              </a:rPr>
              <a:t>Palmas</a:t>
            </a:r>
          </a:p>
          <a:p>
            <a:r>
              <a:rPr lang="es-ES" sz="3200" dirty="0">
                <a:solidFill>
                  <a:schemeClr val="accent6">
                    <a:lumMod val="75000"/>
                  </a:schemeClr>
                </a:solidFill>
                <a:effectLst>
                  <a:outerShdw blurRad="38100" dist="38100" dir="2700000" algn="tl">
                    <a:srgbClr val="000000">
                      <a:alpha val="43137"/>
                    </a:srgbClr>
                  </a:outerShdw>
                </a:effectLst>
              </a:rPr>
              <a:t>La Habana</a:t>
            </a:r>
          </a:p>
          <a:p>
            <a:r>
              <a:rPr lang="es-ES" sz="3200" dirty="0">
                <a:solidFill>
                  <a:schemeClr val="accent6">
                    <a:lumMod val="75000"/>
                  </a:schemeClr>
                </a:solidFill>
                <a:effectLst>
                  <a:outerShdw blurRad="38100" dist="38100" dir="2700000" algn="tl">
                    <a:srgbClr val="000000">
                      <a:alpha val="43137"/>
                    </a:srgbClr>
                  </a:outerShdw>
                </a:effectLst>
              </a:rPr>
              <a:t>México</a:t>
            </a:r>
          </a:p>
          <a:p>
            <a:r>
              <a:rPr lang="es-ES" sz="3200" dirty="0">
                <a:solidFill>
                  <a:schemeClr val="accent6">
                    <a:lumMod val="75000"/>
                  </a:schemeClr>
                </a:solidFill>
                <a:effectLst>
                  <a:outerShdw blurRad="38100" dist="38100" dir="2700000" algn="tl">
                    <a:srgbClr val="000000">
                      <a:alpha val="43137"/>
                    </a:srgbClr>
                  </a:outerShdw>
                </a:effectLst>
              </a:rPr>
              <a:t>Caracas</a:t>
            </a:r>
          </a:p>
          <a:p>
            <a:r>
              <a:rPr lang="es-ES" sz="3200" dirty="0">
                <a:solidFill>
                  <a:schemeClr val="accent6">
                    <a:lumMod val="75000"/>
                  </a:schemeClr>
                </a:solidFill>
                <a:effectLst>
                  <a:outerShdw blurRad="38100" dist="38100" dir="2700000" algn="tl">
                    <a:srgbClr val="000000">
                      <a:alpha val="43137"/>
                    </a:srgbClr>
                  </a:outerShdw>
                </a:effectLst>
              </a:rPr>
              <a:t>Bogotá</a:t>
            </a:r>
          </a:p>
          <a:p>
            <a:r>
              <a:rPr lang="es-ES" sz="3200" dirty="0">
                <a:solidFill>
                  <a:schemeClr val="accent6">
                    <a:lumMod val="75000"/>
                  </a:schemeClr>
                </a:solidFill>
                <a:effectLst>
                  <a:outerShdw blurRad="38100" dist="38100" dir="2700000" algn="tl">
                    <a:srgbClr val="000000">
                      <a:alpha val="43137"/>
                    </a:srgbClr>
                  </a:outerShdw>
                </a:effectLst>
              </a:rPr>
              <a:t>Lima</a:t>
            </a:r>
          </a:p>
          <a:p>
            <a:r>
              <a:rPr lang="es-ES" sz="3200" dirty="0">
                <a:solidFill>
                  <a:srgbClr val="00B050"/>
                </a:solidFill>
                <a:effectLst>
                  <a:outerShdw blurRad="38100" dist="38100" dir="2700000" algn="tl">
                    <a:srgbClr val="000000">
                      <a:alpha val="43137"/>
                    </a:srgbClr>
                  </a:outerShdw>
                </a:effectLst>
              </a:rPr>
              <a:t>La</a:t>
            </a:r>
            <a:r>
              <a:rPr lang="es-ES" sz="2800" dirty="0">
                <a:solidFill>
                  <a:srgbClr val="00B050"/>
                </a:solidFill>
                <a:effectLst>
                  <a:outerShdw blurRad="38100" dist="38100" dir="2700000" algn="tl">
                    <a:srgbClr val="000000">
                      <a:alpha val="43137"/>
                    </a:srgbClr>
                  </a:outerShdw>
                </a:effectLst>
              </a:rPr>
              <a:t> </a:t>
            </a:r>
            <a:r>
              <a:rPr lang="es-ES" sz="3200" dirty="0">
                <a:solidFill>
                  <a:srgbClr val="00B050"/>
                </a:solidFill>
                <a:effectLst>
                  <a:outerShdw blurRad="38100" dist="38100" dir="2700000" algn="tl">
                    <a:srgbClr val="000000">
                      <a:alpha val="43137"/>
                    </a:srgbClr>
                  </a:outerShdw>
                </a:effectLst>
              </a:rPr>
              <a:t>Paz</a:t>
            </a:r>
          </a:p>
          <a:p>
            <a:r>
              <a:rPr lang="es-ES" sz="3200" dirty="0">
                <a:solidFill>
                  <a:srgbClr val="00B050"/>
                </a:solidFill>
                <a:effectLst>
                  <a:outerShdw blurRad="38100" dist="38100" dir="2700000" algn="tl">
                    <a:srgbClr val="000000">
                      <a:alpha val="43137"/>
                    </a:srgbClr>
                  </a:outerShdw>
                </a:effectLst>
              </a:rPr>
              <a:t>Buenos</a:t>
            </a:r>
            <a:r>
              <a:rPr lang="es-ES" sz="2800" dirty="0">
                <a:solidFill>
                  <a:srgbClr val="00B050"/>
                </a:solidFill>
                <a:effectLst>
                  <a:outerShdw blurRad="38100" dist="38100" dir="2700000" algn="tl">
                    <a:srgbClr val="000000">
                      <a:alpha val="43137"/>
                    </a:srgbClr>
                  </a:outerShdw>
                </a:effectLst>
              </a:rPr>
              <a:t> </a:t>
            </a:r>
            <a:r>
              <a:rPr lang="es-ES" sz="3200" dirty="0">
                <a:solidFill>
                  <a:srgbClr val="00B050"/>
                </a:solidFill>
                <a:effectLst>
                  <a:outerShdw blurRad="38100" dist="38100" dir="2700000" algn="tl">
                    <a:srgbClr val="000000">
                      <a:alpha val="43137"/>
                    </a:srgbClr>
                  </a:outerShdw>
                </a:effectLst>
              </a:rPr>
              <a:t>Aires</a:t>
            </a:r>
          </a:p>
          <a:p>
            <a:r>
              <a:rPr lang="es-ES" sz="3200" dirty="0">
                <a:solidFill>
                  <a:srgbClr val="00B050"/>
                </a:solidFill>
                <a:effectLst>
                  <a:outerShdw blurRad="38100" dist="38100" dir="2700000" algn="tl">
                    <a:srgbClr val="000000">
                      <a:alpha val="43137"/>
                    </a:srgbClr>
                  </a:outerShdw>
                </a:effectLst>
              </a:rPr>
              <a:t>Córdoba</a:t>
            </a:r>
          </a:p>
          <a:p>
            <a:r>
              <a:rPr lang="es-ES" sz="3200" dirty="0">
                <a:solidFill>
                  <a:srgbClr val="00B050"/>
                </a:solidFill>
                <a:effectLst>
                  <a:outerShdw blurRad="38100" dist="38100" dir="2700000" algn="tl">
                    <a:srgbClr val="000000">
                      <a:alpha val="43137"/>
                    </a:srgbClr>
                  </a:outerShdw>
                </a:effectLst>
              </a:rPr>
              <a:t>Santiago</a:t>
            </a:r>
            <a:endParaRPr lang="es-MX" sz="3200" dirty="0">
              <a:solidFill>
                <a:srgbClr val="00B05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153720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759854" y="981970"/>
            <a:ext cx="10908405" cy="4022704"/>
          </a:xfrm>
          <a:prstGeom prst="rect">
            <a:avLst/>
          </a:prstGeom>
        </p:spPr>
        <p:txBody>
          <a:bodyPr wrap="square">
            <a:spAutoFit/>
          </a:bodyPr>
          <a:lstStyle/>
          <a:p>
            <a:pPr lvl="0" algn="just">
              <a:lnSpc>
                <a:spcPct val="120000"/>
              </a:lnSpc>
              <a:spcBef>
                <a:spcPts val="1000"/>
              </a:spcBef>
            </a:pPr>
            <a:r>
              <a:rPr lang="es-MX" sz="3600" dirty="0">
                <a:effectLst>
                  <a:outerShdw blurRad="50800" dist="38100" dir="2700000" algn="tl" rotWithShape="0">
                    <a:srgbClr val="000000">
                      <a:alpha val="48000"/>
                    </a:srgbClr>
                  </a:outerShdw>
                </a:effectLst>
              </a:rPr>
              <a:t>Una parte importante de sus creencias establecía que en ciertas ceremonias religiosas debían reproducir de modo preciso la forma original de los textos para ser apropiadas. Los cambios no constituían una corrupción de la lengua, como en Grecia, sino una profanación.</a:t>
            </a:r>
          </a:p>
        </p:txBody>
      </p:sp>
    </p:spTree>
    <p:extLst>
      <p:ext uri="{BB962C8B-B14F-4D97-AF65-F5344CB8AC3E}">
        <p14:creationId xmlns:p14="http://schemas.microsoft.com/office/powerpoint/2010/main" val="195733324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5131210" y="5763068"/>
            <a:ext cx="2583362" cy="523220"/>
          </a:xfrm>
          <a:prstGeom prst="rect">
            <a:avLst/>
          </a:prstGeom>
          <a:noFill/>
        </p:spPr>
        <p:txBody>
          <a:bodyPr wrap="square" rtlCol="0">
            <a:spAutoFit/>
          </a:bodyPr>
          <a:lstStyle/>
          <a:p>
            <a:r>
              <a:rPr lang="es-ES" sz="2800" dirty="0"/>
              <a:t>El mango</a:t>
            </a:r>
            <a:endParaRPr lang="es-MX" sz="2800" dirty="0"/>
          </a:p>
        </p:txBody>
      </p:sp>
      <p:sp>
        <p:nvSpPr>
          <p:cNvPr id="4" name="3 CuadroTexto"/>
          <p:cNvSpPr txBox="1"/>
          <p:nvPr/>
        </p:nvSpPr>
        <p:spPr>
          <a:xfrm>
            <a:off x="8895387" y="517321"/>
            <a:ext cx="2843808" cy="369332"/>
          </a:xfrm>
          <a:prstGeom prst="rect">
            <a:avLst/>
          </a:prstGeom>
          <a:noFill/>
        </p:spPr>
        <p:txBody>
          <a:bodyPr wrap="square" rtlCol="0">
            <a:spAutoFit/>
          </a:bodyPr>
          <a:lstStyle/>
          <a:p>
            <a:r>
              <a:rPr lang="es-ES" dirty="0"/>
              <a:t> </a:t>
            </a:r>
          </a:p>
        </p:txBody>
      </p:sp>
      <p:sp>
        <p:nvSpPr>
          <p:cNvPr id="5" name="4 CuadroTexto"/>
          <p:cNvSpPr txBox="1"/>
          <p:nvPr/>
        </p:nvSpPr>
        <p:spPr>
          <a:xfrm>
            <a:off x="8895387" y="865038"/>
            <a:ext cx="1919051" cy="1723549"/>
          </a:xfrm>
          <a:prstGeom prst="rect">
            <a:avLst/>
          </a:prstGeom>
          <a:noFill/>
        </p:spPr>
        <p:txBody>
          <a:bodyPr wrap="none" rtlCol="0">
            <a:spAutoFit/>
          </a:bodyPr>
          <a:lstStyle/>
          <a:p>
            <a:r>
              <a:rPr lang="es-ES" sz="4400" i="1" dirty="0">
                <a:solidFill>
                  <a:schemeClr val="accent6">
                    <a:lumMod val="75000"/>
                  </a:schemeClr>
                </a:solidFill>
                <a:effectLst>
                  <a:outerShdw blurRad="38100" dist="38100" dir="2700000" algn="tl">
                    <a:srgbClr val="000000">
                      <a:alpha val="43137"/>
                    </a:srgbClr>
                  </a:outerShdw>
                </a:effectLst>
              </a:rPr>
              <a:t>mango</a:t>
            </a:r>
          </a:p>
          <a:p>
            <a:r>
              <a:rPr lang="es-ES" sz="3200" i="1" dirty="0">
                <a:solidFill>
                  <a:schemeClr val="accent6">
                    <a:lumMod val="75000"/>
                  </a:schemeClr>
                </a:solidFill>
                <a:effectLst>
                  <a:outerShdw blurRad="38100" dist="38100" dir="2700000" algn="tl">
                    <a:srgbClr val="000000">
                      <a:alpha val="43137"/>
                    </a:srgbClr>
                  </a:outerShdw>
                </a:effectLst>
              </a:rPr>
              <a:t> </a:t>
            </a:r>
            <a:r>
              <a:rPr lang="es-MX" sz="4400" dirty="0">
                <a:solidFill>
                  <a:srgbClr val="00B0F0"/>
                </a:solidFill>
                <a:effectLst>
                  <a:outerShdw blurRad="38100" dist="38100" dir="2700000" algn="tl">
                    <a:srgbClr val="000000">
                      <a:alpha val="43137"/>
                    </a:srgbClr>
                  </a:outerShdw>
                </a:effectLst>
              </a:rPr>
              <a:t>Ø</a:t>
            </a:r>
            <a:endParaRPr lang="es-ES" dirty="0"/>
          </a:p>
          <a:p>
            <a:endParaRPr lang="es-ES" dirty="0"/>
          </a:p>
        </p:txBody>
      </p:sp>
      <p:sp>
        <p:nvSpPr>
          <p:cNvPr id="7" name="6 CuadroTexto"/>
          <p:cNvSpPr txBox="1"/>
          <p:nvPr/>
        </p:nvSpPr>
        <p:spPr>
          <a:xfrm>
            <a:off x="450761" y="147442"/>
            <a:ext cx="3090451" cy="6494085"/>
          </a:xfrm>
          <a:prstGeom prst="rect">
            <a:avLst/>
          </a:prstGeom>
          <a:noFill/>
        </p:spPr>
        <p:txBody>
          <a:bodyPr wrap="square" rtlCol="0">
            <a:spAutoFit/>
          </a:bodyPr>
          <a:lstStyle/>
          <a:p>
            <a:r>
              <a:rPr lang="es-ES" sz="3200" dirty="0">
                <a:solidFill>
                  <a:srgbClr val="00B0F0"/>
                </a:solidFill>
                <a:effectLst>
                  <a:outerShdw blurRad="38100" dist="38100" dir="2700000" algn="tl">
                    <a:srgbClr val="000000">
                      <a:alpha val="43137"/>
                    </a:srgbClr>
                  </a:outerShdw>
                </a:effectLst>
              </a:rPr>
              <a:t>Madrid</a:t>
            </a:r>
          </a:p>
          <a:p>
            <a:r>
              <a:rPr lang="es-ES" sz="3200" dirty="0">
                <a:solidFill>
                  <a:srgbClr val="00B0F0"/>
                </a:solidFill>
                <a:effectLst>
                  <a:outerShdw blurRad="38100" dist="38100" dir="2700000" algn="tl">
                    <a:srgbClr val="000000">
                      <a:alpha val="43137"/>
                    </a:srgbClr>
                  </a:outerShdw>
                </a:effectLst>
              </a:rPr>
              <a:t>Sevilla</a:t>
            </a:r>
          </a:p>
          <a:p>
            <a:r>
              <a:rPr lang="es-ES" sz="3200" dirty="0">
                <a:solidFill>
                  <a:srgbClr val="00B0F0"/>
                </a:solidFill>
                <a:effectLst>
                  <a:outerShdw blurRad="38100" dist="38100" dir="2700000" algn="tl">
                    <a:srgbClr val="000000">
                      <a:alpha val="43137"/>
                    </a:srgbClr>
                  </a:outerShdw>
                </a:effectLst>
              </a:rPr>
              <a:t>Granada</a:t>
            </a:r>
          </a:p>
          <a:p>
            <a:r>
              <a:rPr lang="es-ES" sz="3200" dirty="0">
                <a:solidFill>
                  <a:schemeClr val="accent6">
                    <a:lumMod val="75000"/>
                  </a:schemeClr>
                </a:solidFill>
                <a:effectLst>
                  <a:outerShdw blurRad="38100" dist="38100" dir="2700000" algn="tl">
                    <a:srgbClr val="000000">
                      <a:alpha val="43137"/>
                    </a:srgbClr>
                  </a:outerShdw>
                </a:effectLst>
              </a:rPr>
              <a:t>Las</a:t>
            </a:r>
            <a:r>
              <a:rPr lang="es-ES" sz="2800" dirty="0">
                <a:solidFill>
                  <a:schemeClr val="accent6">
                    <a:lumMod val="75000"/>
                  </a:schemeClr>
                </a:solidFill>
                <a:effectLst>
                  <a:outerShdw blurRad="38100" dist="38100" dir="2700000" algn="tl">
                    <a:srgbClr val="000000">
                      <a:alpha val="43137"/>
                    </a:srgbClr>
                  </a:outerShdw>
                </a:effectLst>
              </a:rPr>
              <a:t> </a:t>
            </a:r>
            <a:r>
              <a:rPr lang="es-ES" sz="3200" dirty="0">
                <a:solidFill>
                  <a:schemeClr val="accent6">
                    <a:lumMod val="75000"/>
                  </a:schemeClr>
                </a:solidFill>
                <a:effectLst>
                  <a:outerShdw blurRad="38100" dist="38100" dir="2700000" algn="tl">
                    <a:srgbClr val="000000">
                      <a:alpha val="43137"/>
                    </a:srgbClr>
                  </a:outerShdw>
                </a:effectLst>
              </a:rPr>
              <a:t>Palmas</a:t>
            </a:r>
          </a:p>
          <a:p>
            <a:r>
              <a:rPr lang="es-ES" sz="3200" dirty="0">
                <a:solidFill>
                  <a:schemeClr val="accent6">
                    <a:lumMod val="75000"/>
                  </a:schemeClr>
                </a:solidFill>
                <a:effectLst>
                  <a:outerShdw blurRad="38100" dist="38100" dir="2700000" algn="tl">
                    <a:srgbClr val="000000">
                      <a:alpha val="43137"/>
                    </a:srgbClr>
                  </a:outerShdw>
                </a:effectLst>
              </a:rPr>
              <a:t>La</a:t>
            </a:r>
            <a:r>
              <a:rPr lang="es-ES" sz="2800" dirty="0">
                <a:solidFill>
                  <a:schemeClr val="accent6">
                    <a:lumMod val="75000"/>
                  </a:schemeClr>
                </a:solidFill>
                <a:effectLst>
                  <a:outerShdw blurRad="38100" dist="38100" dir="2700000" algn="tl">
                    <a:srgbClr val="000000">
                      <a:alpha val="43137"/>
                    </a:srgbClr>
                  </a:outerShdw>
                </a:effectLst>
              </a:rPr>
              <a:t> </a:t>
            </a:r>
            <a:r>
              <a:rPr lang="es-ES" sz="3200" dirty="0">
                <a:solidFill>
                  <a:schemeClr val="accent6">
                    <a:lumMod val="75000"/>
                  </a:schemeClr>
                </a:solidFill>
                <a:effectLst>
                  <a:outerShdw blurRad="38100" dist="38100" dir="2700000" algn="tl">
                    <a:srgbClr val="000000">
                      <a:alpha val="43137"/>
                    </a:srgbClr>
                  </a:outerShdw>
                </a:effectLst>
              </a:rPr>
              <a:t>Habana</a:t>
            </a:r>
          </a:p>
          <a:p>
            <a:r>
              <a:rPr lang="es-ES" sz="3200" dirty="0">
                <a:solidFill>
                  <a:schemeClr val="accent6">
                    <a:lumMod val="75000"/>
                  </a:schemeClr>
                </a:solidFill>
                <a:effectLst>
                  <a:outerShdw blurRad="38100" dist="38100" dir="2700000" algn="tl">
                    <a:srgbClr val="000000">
                      <a:alpha val="43137"/>
                    </a:srgbClr>
                  </a:outerShdw>
                </a:effectLst>
              </a:rPr>
              <a:t>México</a:t>
            </a:r>
          </a:p>
          <a:p>
            <a:r>
              <a:rPr lang="es-ES" sz="3200" dirty="0">
                <a:solidFill>
                  <a:schemeClr val="accent6">
                    <a:lumMod val="75000"/>
                  </a:schemeClr>
                </a:solidFill>
                <a:effectLst>
                  <a:outerShdw blurRad="38100" dist="38100" dir="2700000" algn="tl">
                    <a:srgbClr val="000000">
                      <a:alpha val="43137"/>
                    </a:srgbClr>
                  </a:outerShdw>
                </a:effectLst>
              </a:rPr>
              <a:t>Caracas</a:t>
            </a:r>
          </a:p>
          <a:p>
            <a:r>
              <a:rPr lang="es-ES" sz="3200" dirty="0">
                <a:solidFill>
                  <a:schemeClr val="accent6">
                    <a:lumMod val="75000"/>
                  </a:schemeClr>
                </a:solidFill>
                <a:effectLst>
                  <a:outerShdw blurRad="38100" dist="38100" dir="2700000" algn="tl">
                    <a:srgbClr val="000000">
                      <a:alpha val="43137"/>
                    </a:srgbClr>
                  </a:outerShdw>
                </a:effectLst>
              </a:rPr>
              <a:t>Bogotá</a:t>
            </a:r>
          </a:p>
          <a:p>
            <a:r>
              <a:rPr lang="es-ES" sz="3200" dirty="0">
                <a:solidFill>
                  <a:schemeClr val="accent6">
                    <a:lumMod val="75000"/>
                  </a:schemeClr>
                </a:solidFill>
                <a:effectLst>
                  <a:outerShdw blurRad="38100" dist="38100" dir="2700000" algn="tl">
                    <a:srgbClr val="000000">
                      <a:alpha val="43137"/>
                    </a:srgbClr>
                  </a:outerShdw>
                </a:effectLst>
              </a:rPr>
              <a:t>Lima</a:t>
            </a:r>
          </a:p>
          <a:p>
            <a:r>
              <a:rPr lang="es-ES" sz="3200" dirty="0">
                <a:solidFill>
                  <a:schemeClr val="accent6">
                    <a:lumMod val="75000"/>
                  </a:schemeClr>
                </a:solidFill>
                <a:effectLst>
                  <a:outerShdw blurRad="38100" dist="38100" dir="2700000" algn="tl">
                    <a:srgbClr val="000000">
                      <a:alpha val="43137"/>
                    </a:srgbClr>
                  </a:outerShdw>
                </a:effectLst>
              </a:rPr>
              <a:t>La</a:t>
            </a:r>
            <a:r>
              <a:rPr lang="es-ES" sz="2800" dirty="0">
                <a:solidFill>
                  <a:schemeClr val="accent6">
                    <a:lumMod val="75000"/>
                  </a:schemeClr>
                </a:solidFill>
                <a:effectLst>
                  <a:outerShdw blurRad="38100" dist="38100" dir="2700000" algn="tl">
                    <a:srgbClr val="000000">
                      <a:alpha val="43137"/>
                    </a:srgbClr>
                  </a:outerShdw>
                </a:effectLst>
              </a:rPr>
              <a:t> </a:t>
            </a:r>
            <a:r>
              <a:rPr lang="es-ES" sz="3200" dirty="0">
                <a:solidFill>
                  <a:schemeClr val="accent6">
                    <a:lumMod val="75000"/>
                  </a:schemeClr>
                </a:solidFill>
                <a:effectLst>
                  <a:outerShdw blurRad="38100" dist="38100" dir="2700000" algn="tl">
                    <a:srgbClr val="000000">
                      <a:alpha val="43137"/>
                    </a:srgbClr>
                  </a:outerShdw>
                </a:effectLst>
              </a:rPr>
              <a:t>Paz, Bolivia</a:t>
            </a:r>
          </a:p>
          <a:p>
            <a:r>
              <a:rPr lang="es-ES" sz="3200" dirty="0">
                <a:solidFill>
                  <a:schemeClr val="accent6">
                    <a:lumMod val="75000"/>
                  </a:schemeClr>
                </a:solidFill>
                <a:effectLst>
                  <a:outerShdw blurRad="38100" dist="38100" dir="2700000" algn="tl">
                    <a:srgbClr val="000000">
                      <a:alpha val="43137"/>
                    </a:srgbClr>
                  </a:outerShdw>
                </a:effectLst>
              </a:rPr>
              <a:t>Buenos</a:t>
            </a:r>
            <a:r>
              <a:rPr lang="es-ES" sz="2800" dirty="0">
                <a:solidFill>
                  <a:schemeClr val="accent6">
                    <a:lumMod val="75000"/>
                  </a:schemeClr>
                </a:solidFill>
                <a:effectLst>
                  <a:outerShdw blurRad="38100" dist="38100" dir="2700000" algn="tl">
                    <a:srgbClr val="000000">
                      <a:alpha val="43137"/>
                    </a:srgbClr>
                  </a:outerShdw>
                </a:effectLst>
              </a:rPr>
              <a:t> </a:t>
            </a:r>
            <a:r>
              <a:rPr lang="es-ES" sz="3200" dirty="0">
                <a:solidFill>
                  <a:schemeClr val="accent6">
                    <a:lumMod val="75000"/>
                  </a:schemeClr>
                </a:solidFill>
                <a:effectLst>
                  <a:outerShdw blurRad="38100" dist="38100" dir="2700000" algn="tl">
                    <a:srgbClr val="000000">
                      <a:alpha val="43137"/>
                    </a:srgbClr>
                  </a:outerShdw>
                </a:effectLst>
              </a:rPr>
              <a:t>Aires</a:t>
            </a:r>
          </a:p>
          <a:p>
            <a:r>
              <a:rPr lang="es-ES" sz="3200" dirty="0">
                <a:solidFill>
                  <a:schemeClr val="accent6">
                    <a:lumMod val="75000"/>
                  </a:schemeClr>
                </a:solidFill>
                <a:effectLst>
                  <a:outerShdw blurRad="38100" dist="38100" dir="2700000" algn="tl">
                    <a:srgbClr val="000000">
                      <a:alpha val="43137"/>
                    </a:srgbClr>
                  </a:outerShdw>
                </a:effectLst>
              </a:rPr>
              <a:t>Córdoba</a:t>
            </a:r>
          </a:p>
          <a:p>
            <a:r>
              <a:rPr lang="es-ES" sz="3200" dirty="0">
                <a:solidFill>
                  <a:schemeClr val="accent6">
                    <a:lumMod val="75000"/>
                  </a:schemeClr>
                </a:solidFill>
                <a:effectLst>
                  <a:outerShdw blurRad="38100" dist="38100" dir="2700000" algn="tl">
                    <a:srgbClr val="000000">
                      <a:alpha val="43137"/>
                    </a:srgbClr>
                  </a:outerShdw>
                </a:effectLst>
              </a:rPr>
              <a:t>Santiago</a:t>
            </a:r>
            <a:endParaRPr lang="es-MX" sz="3200" dirty="0">
              <a:solidFill>
                <a:schemeClr val="accent6">
                  <a:lumMod val="75000"/>
                </a:schemeClr>
              </a:solidFill>
              <a:effectLst>
                <a:outerShdw blurRad="38100" dist="38100" dir="2700000" algn="tl">
                  <a:srgbClr val="000000">
                    <a:alpha val="43137"/>
                  </a:srgbClr>
                </a:outerShdw>
              </a:effectLst>
            </a:endParaRPr>
          </a:p>
        </p:txBody>
      </p:sp>
      <p:pic>
        <p:nvPicPr>
          <p:cNvPr id="1026" name="Picture 2" descr="http://www.mx.all.biz/img/mx/catalog/2523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3792" y="517321"/>
            <a:ext cx="4398198" cy="4756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676387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4790115" y="4854821"/>
            <a:ext cx="2162556" cy="461665"/>
          </a:xfrm>
          <a:prstGeom prst="rect">
            <a:avLst/>
          </a:prstGeom>
          <a:noFill/>
        </p:spPr>
        <p:txBody>
          <a:bodyPr wrap="square" rtlCol="0">
            <a:spAutoFit/>
          </a:bodyPr>
          <a:lstStyle/>
          <a:p>
            <a:r>
              <a:rPr lang="es-ES" sz="2400" dirty="0"/>
              <a:t>El mango</a:t>
            </a:r>
            <a:endParaRPr lang="es-MX" sz="2400" dirty="0"/>
          </a:p>
        </p:txBody>
      </p:sp>
      <p:sp>
        <p:nvSpPr>
          <p:cNvPr id="4" name="3 CuadroTexto"/>
          <p:cNvSpPr txBox="1"/>
          <p:nvPr/>
        </p:nvSpPr>
        <p:spPr>
          <a:xfrm>
            <a:off x="8895387" y="517321"/>
            <a:ext cx="2843808" cy="369332"/>
          </a:xfrm>
          <a:prstGeom prst="rect">
            <a:avLst/>
          </a:prstGeom>
          <a:noFill/>
        </p:spPr>
        <p:txBody>
          <a:bodyPr wrap="square" rtlCol="0">
            <a:spAutoFit/>
          </a:bodyPr>
          <a:lstStyle/>
          <a:p>
            <a:r>
              <a:rPr lang="es-ES" dirty="0"/>
              <a:t> </a:t>
            </a:r>
          </a:p>
        </p:txBody>
      </p:sp>
      <p:sp>
        <p:nvSpPr>
          <p:cNvPr id="5" name="4 CuadroTexto"/>
          <p:cNvSpPr txBox="1"/>
          <p:nvPr/>
        </p:nvSpPr>
        <p:spPr>
          <a:xfrm>
            <a:off x="8827269" y="1052737"/>
            <a:ext cx="1898661" cy="2800767"/>
          </a:xfrm>
          <a:prstGeom prst="rect">
            <a:avLst/>
          </a:prstGeom>
          <a:noFill/>
        </p:spPr>
        <p:txBody>
          <a:bodyPr wrap="none" rtlCol="0">
            <a:spAutoFit/>
          </a:bodyPr>
          <a:lstStyle/>
          <a:p>
            <a:endParaRPr lang="es-ES" sz="3200" i="1" dirty="0">
              <a:solidFill>
                <a:srgbClr val="00B050"/>
              </a:solidFill>
              <a:effectLst>
                <a:outerShdw blurRad="38100" dist="38100" dir="2700000" algn="tl">
                  <a:srgbClr val="000000">
                    <a:alpha val="43137"/>
                  </a:srgbClr>
                </a:outerShdw>
              </a:effectLst>
            </a:endParaRPr>
          </a:p>
          <a:p>
            <a:endParaRPr lang="es-ES" sz="3200" i="1" dirty="0">
              <a:solidFill>
                <a:srgbClr val="00B050"/>
              </a:solidFill>
              <a:effectLst>
                <a:outerShdw blurRad="38100" dist="38100" dir="2700000" algn="tl">
                  <a:srgbClr val="000000">
                    <a:alpha val="43137"/>
                  </a:srgbClr>
                </a:outerShdw>
              </a:effectLst>
            </a:endParaRPr>
          </a:p>
          <a:p>
            <a:r>
              <a:rPr lang="es-ES" sz="3200" i="1" dirty="0">
                <a:solidFill>
                  <a:schemeClr val="accent6">
                    <a:lumMod val="75000"/>
                  </a:schemeClr>
                </a:solidFill>
                <a:effectLst>
                  <a:outerShdw blurRad="38100" dist="38100" dir="2700000" algn="tl">
                    <a:srgbClr val="000000">
                      <a:alpha val="43137"/>
                    </a:srgbClr>
                  </a:outerShdw>
                </a:effectLst>
              </a:rPr>
              <a:t> </a:t>
            </a:r>
          </a:p>
          <a:p>
            <a:r>
              <a:rPr lang="es-ES" sz="4400" i="1" dirty="0">
                <a:solidFill>
                  <a:srgbClr val="00B050"/>
                </a:solidFill>
                <a:effectLst>
                  <a:outerShdw blurRad="38100" dist="38100" dir="2700000" algn="tl">
                    <a:srgbClr val="000000">
                      <a:alpha val="43137"/>
                    </a:srgbClr>
                  </a:outerShdw>
                </a:effectLst>
              </a:rPr>
              <a:t>manga</a:t>
            </a:r>
          </a:p>
          <a:p>
            <a:r>
              <a:rPr lang="es-ES" dirty="0"/>
              <a:t> </a:t>
            </a:r>
          </a:p>
          <a:p>
            <a:endParaRPr lang="es-ES" dirty="0"/>
          </a:p>
        </p:txBody>
      </p:sp>
      <p:sp>
        <p:nvSpPr>
          <p:cNvPr id="7" name="6 CuadroTexto"/>
          <p:cNvSpPr txBox="1"/>
          <p:nvPr/>
        </p:nvSpPr>
        <p:spPr>
          <a:xfrm>
            <a:off x="690352" y="886653"/>
            <a:ext cx="3556586" cy="584775"/>
          </a:xfrm>
          <a:prstGeom prst="rect">
            <a:avLst/>
          </a:prstGeom>
          <a:noFill/>
        </p:spPr>
        <p:txBody>
          <a:bodyPr wrap="square" rtlCol="0">
            <a:spAutoFit/>
          </a:bodyPr>
          <a:lstStyle/>
          <a:p>
            <a:r>
              <a:rPr lang="es-ES" sz="3200" dirty="0">
                <a:solidFill>
                  <a:srgbClr val="00B050"/>
                </a:solidFill>
                <a:effectLst>
                  <a:outerShdw blurRad="38100" dist="38100" dir="2700000" algn="tl">
                    <a:srgbClr val="000000">
                      <a:alpha val="43137"/>
                    </a:srgbClr>
                  </a:outerShdw>
                </a:effectLst>
              </a:rPr>
              <a:t>La</a:t>
            </a:r>
            <a:r>
              <a:rPr lang="es-ES" sz="2800" dirty="0">
                <a:solidFill>
                  <a:srgbClr val="00B050"/>
                </a:solidFill>
                <a:effectLst>
                  <a:outerShdw blurRad="38100" dist="38100" dir="2700000" algn="tl">
                    <a:srgbClr val="000000">
                      <a:alpha val="43137"/>
                    </a:srgbClr>
                  </a:outerShdw>
                </a:effectLst>
              </a:rPr>
              <a:t> </a:t>
            </a:r>
            <a:r>
              <a:rPr lang="es-ES" sz="3200" dirty="0">
                <a:solidFill>
                  <a:srgbClr val="00B050"/>
                </a:solidFill>
                <a:effectLst>
                  <a:outerShdw blurRad="38100" dist="38100" dir="2700000" algn="tl">
                    <a:srgbClr val="000000">
                      <a:alpha val="43137"/>
                    </a:srgbClr>
                  </a:outerShdw>
                </a:effectLst>
              </a:rPr>
              <a:t>Paz, Bolivia</a:t>
            </a:r>
          </a:p>
        </p:txBody>
      </p:sp>
      <p:pic>
        <p:nvPicPr>
          <p:cNvPr id="1026" name="Picture 2" descr="http://www.mx.all.biz/img/mx/catalog/2523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2398" y="1052737"/>
            <a:ext cx="3362230" cy="363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392470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9086049" y="671583"/>
            <a:ext cx="1803699" cy="769441"/>
          </a:xfrm>
          <a:prstGeom prst="rect">
            <a:avLst/>
          </a:prstGeom>
          <a:noFill/>
        </p:spPr>
        <p:txBody>
          <a:bodyPr wrap="none" rtlCol="0">
            <a:spAutoFit/>
          </a:bodyPr>
          <a:lstStyle/>
          <a:p>
            <a:r>
              <a:rPr lang="es-ES" sz="4400" i="1" dirty="0">
                <a:solidFill>
                  <a:schemeClr val="accent6">
                    <a:lumMod val="75000"/>
                  </a:schemeClr>
                </a:solidFill>
                <a:effectLst>
                  <a:outerShdw blurRad="38100" dist="38100" dir="2700000" algn="tl">
                    <a:srgbClr val="000000">
                      <a:alpha val="43137"/>
                    </a:srgbClr>
                  </a:outerShdw>
                </a:effectLst>
              </a:rPr>
              <a:t>chicle</a:t>
            </a:r>
            <a:r>
              <a:rPr lang="es-ES" i="1" dirty="0"/>
              <a:t> </a:t>
            </a:r>
            <a:r>
              <a:rPr lang="es-ES" dirty="0"/>
              <a:t> </a:t>
            </a:r>
            <a:endParaRPr lang="es-MX" dirty="0"/>
          </a:p>
        </p:txBody>
      </p:sp>
      <p:sp>
        <p:nvSpPr>
          <p:cNvPr id="5" name="4 CuadroTexto"/>
          <p:cNvSpPr txBox="1"/>
          <p:nvPr/>
        </p:nvSpPr>
        <p:spPr>
          <a:xfrm>
            <a:off x="9669541" y="1375671"/>
            <a:ext cx="636713" cy="769441"/>
          </a:xfrm>
          <a:prstGeom prst="rect">
            <a:avLst/>
          </a:prstGeom>
          <a:noFill/>
        </p:spPr>
        <p:txBody>
          <a:bodyPr wrap="none" rtlCol="0">
            <a:spAutoFit/>
          </a:bodyPr>
          <a:lstStyle/>
          <a:p>
            <a:r>
              <a:rPr lang="es-MX" sz="4400" dirty="0">
                <a:solidFill>
                  <a:srgbClr val="00B050"/>
                </a:solidFill>
                <a:effectLst>
                  <a:outerShdw blurRad="38100" dist="38100" dir="2700000" algn="tl">
                    <a:srgbClr val="000000">
                      <a:alpha val="43137"/>
                    </a:srgbClr>
                  </a:outerShdw>
                </a:effectLst>
              </a:rPr>
              <a:t>Ø</a:t>
            </a:r>
            <a:endParaRPr lang="es-MX" sz="4400" dirty="0"/>
          </a:p>
        </p:txBody>
      </p:sp>
      <p:sp>
        <p:nvSpPr>
          <p:cNvPr id="6" name="5 CuadroTexto"/>
          <p:cNvSpPr txBox="1"/>
          <p:nvPr/>
        </p:nvSpPr>
        <p:spPr>
          <a:xfrm>
            <a:off x="711759" y="178981"/>
            <a:ext cx="2644208" cy="6494085"/>
          </a:xfrm>
          <a:prstGeom prst="rect">
            <a:avLst/>
          </a:prstGeom>
          <a:noFill/>
        </p:spPr>
        <p:txBody>
          <a:bodyPr wrap="square" rtlCol="0">
            <a:spAutoFit/>
          </a:bodyPr>
          <a:lstStyle/>
          <a:p>
            <a:r>
              <a:rPr lang="es-ES" sz="3200" dirty="0">
                <a:solidFill>
                  <a:schemeClr val="accent6">
                    <a:lumMod val="75000"/>
                  </a:schemeClr>
                </a:solidFill>
                <a:effectLst>
                  <a:outerShdw blurRad="38100" dist="38100" dir="2700000" algn="tl">
                    <a:srgbClr val="000000">
                      <a:alpha val="43137"/>
                    </a:srgbClr>
                  </a:outerShdw>
                </a:effectLst>
              </a:rPr>
              <a:t>Madrid</a:t>
            </a:r>
          </a:p>
          <a:p>
            <a:r>
              <a:rPr lang="es-ES" sz="3200" dirty="0">
                <a:solidFill>
                  <a:schemeClr val="accent6">
                    <a:lumMod val="75000"/>
                  </a:schemeClr>
                </a:solidFill>
                <a:effectLst>
                  <a:outerShdw blurRad="38100" dist="38100" dir="2700000" algn="tl">
                    <a:srgbClr val="000000">
                      <a:alpha val="43137"/>
                    </a:srgbClr>
                  </a:outerShdw>
                </a:effectLst>
              </a:rPr>
              <a:t>Sevilla</a:t>
            </a:r>
          </a:p>
          <a:p>
            <a:r>
              <a:rPr lang="es-ES" sz="3200" dirty="0">
                <a:solidFill>
                  <a:schemeClr val="accent6">
                    <a:lumMod val="75000"/>
                  </a:schemeClr>
                </a:solidFill>
                <a:effectLst>
                  <a:outerShdw blurRad="38100" dist="38100" dir="2700000" algn="tl">
                    <a:srgbClr val="000000">
                      <a:alpha val="43137"/>
                    </a:srgbClr>
                  </a:outerShdw>
                </a:effectLst>
              </a:rPr>
              <a:t>Granada</a:t>
            </a:r>
          </a:p>
          <a:p>
            <a:r>
              <a:rPr lang="es-ES" sz="3200" dirty="0">
                <a:solidFill>
                  <a:schemeClr val="accent6">
                    <a:lumMod val="75000"/>
                  </a:schemeClr>
                </a:solidFill>
                <a:effectLst>
                  <a:outerShdw blurRad="38100" dist="38100" dir="2700000" algn="tl">
                    <a:srgbClr val="000000">
                      <a:alpha val="43137"/>
                    </a:srgbClr>
                  </a:outerShdw>
                </a:effectLst>
              </a:rPr>
              <a:t>Las</a:t>
            </a:r>
            <a:r>
              <a:rPr lang="es-ES" sz="2800" dirty="0">
                <a:solidFill>
                  <a:schemeClr val="accent6">
                    <a:lumMod val="75000"/>
                  </a:schemeClr>
                </a:solidFill>
                <a:effectLst>
                  <a:outerShdw blurRad="38100" dist="38100" dir="2700000" algn="tl">
                    <a:srgbClr val="000000">
                      <a:alpha val="43137"/>
                    </a:srgbClr>
                  </a:outerShdw>
                </a:effectLst>
              </a:rPr>
              <a:t> </a:t>
            </a:r>
            <a:r>
              <a:rPr lang="es-ES" sz="3200" dirty="0">
                <a:solidFill>
                  <a:schemeClr val="accent6">
                    <a:lumMod val="75000"/>
                  </a:schemeClr>
                </a:solidFill>
                <a:effectLst>
                  <a:outerShdw blurRad="38100" dist="38100" dir="2700000" algn="tl">
                    <a:srgbClr val="000000">
                      <a:alpha val="43137"/>
                    </a:srgbClr>
                  </a:outerShdw>
                </a:effectLst>
              </a:rPr>
              <a:t>Palmas</a:t>
            </a:r>
          </a:p>
          <a:p>
            <a:r>
              <a:rPr lang="es-ES" sz="3200" dirty="0">
                <a:solidFill>
                  <a:schemeClr val="accent6">
                    <a:lumMod val="75000"/>
                  </a:schemeClr>
                </a:solidFill>
                <a:effectLst>
                  <a:outerShdw blurRad="38100" dist="38100" dir="2700000" algn="tl">
                    <a:srgbClr val="000000">
                      <a:alpha val="43137"/>
                    </a:srgbClr>
                  </a:outerShdw>
                </a:effectLst>
              </a:rPr>
              <a:t>La Habana</a:t>
            </a:r>
          </a:p>
          <a:p>
            <a:r>
              <a:rPr lang="es-ES" sz="3200" dirty="0">
                <a:solidFill>
                  <a:schemeClr val="accent6">
                    <a:lumMod val="75000"/>
                  </a:schemeClr>
                </a:solidFill>
                <a:effectLst>
                  <a:outerShdw blurRad="38100" dist="38100" dir="2700000" algn="tl">
                    <a:srgbClr val="000000">
                      <a:alpha val="43137"/>
                    </a:srgbClr>
                  </a:outerShdw>
                </a:effectLst>
              </a:rPr>
              <a:t>México</a:t>
            </a:r>
          </a:p>
          <a:p>
            <a:r>
              <a:rPr lang="es-ES" sz="3200" dirty="0">
                <a:solidFill>
                  <a:schemeClr val="accent6">
                    <a:lumMod val="75000"/>
                  </a:schemeClr>
                </a:solidFill>
                <a:effectLst>
                  <a:outerShdw blurRad="38100" dist="38100" dir="2700000" algn="tl">
                    <a:srgbClr val="000000">
                      <a:alpha val="43137"/>
                    </a:srgbClr>
                  </a:outerShdw>
                </a:effectLst>
              </a:rPr>
              <a:t>Caracas</a:t>
            </a:r>
          </a:p>
          <a:p>
            <a:r>
              <a:rPr lang="es-ES" sz="3200" dirty="0">
                <a:solidFill>
                  <a:schemeClr val="accent6">
                    <a:lumMod val="75000"/>
                  </a:schemeClr>
                </a:solidFill>
                <a:effectLst>
                  <a:outerShdw blurRad="38100" dist="38100" dir="2700000" algn="tl">
                    <a:srgbClr val="000000">
                      <a:alpha val="43137"/>
                    </a:srgbClr>
                  </a:outerShdw>
                </a:effectLst>
              </a:rPr>
              <a:t>Bogotá</a:t>
            </a:r>
          </a:p>
          <a:p>
            <a:r>
              <a:rPr lang="es-ES" sz="3200" dirty="0">
                <a:solidFill>
                  <a:srgbClr val="00B050"/>
                </a:solidFill>
                <a:effectLst>
                  <a:outerShdw blurRad="38100" dist="38100" dir="2700000" algn="tl">
                    <a:srgbClr val="000000">
                      <a:alpha val="43137"/>
                    </a:srgbClr>
                  </a:outerShdw>
                </a:effectLst>
              </a:rPr>
              <a:t>Lima</a:t>
            </a:r>
          </a:p>
          <a:p>
            <a:r>
              <a:rPr lang="es-ES" sz="3200" dirty="0">
                <a:solidFill>
                  <a:schemeClr val="accent6">
                    <a:lumMod val="75000"/>
                  </a:schemeClr>
                </a:solidFill>
                <a:effectLst>
                  <a:outerShdw blurRad="38100" dist="38100" dir="2700000" algn="tl">
                    <a:srgbClr val="000000">
                      <a:alpha val="43137"/>
                    </a:srgbClr>
                  </a:outerShdw>
                </a:effectLst>
              </a:rPr>
              <a:t>La</a:t>
            </a:r>
            <a:r>
              <a:rPr lang="es-ES" sz="2800" dirty="0">
                <a:solidFill>
                  <a:schemeClr val="accent6">
                    <a:lumMod val="75000"/>
                  </a:schemeClr>
                </a:solidFill>
                <a:effectLst>
                  <a:outerShdw blurRad="38100" dist="38100" dir="2700000" algn="tl">
                    <a:srgbClr val="000000">
                      <a:alpha val="43137"/>
                    </a:srgbClr>
                  </a:outerShdw>
                </a:effectLst>
              </a:rPr>
              <a:t> </a:t>
            </a:r>
            <a:r>
              <a:rPr lang="es-ES" sz="3200" dirty="0">
                <a:solidFill>
                  <a:schemeClr val="accent6">
                    <a:lumMod val="75000"/>
                  </a:schemeClr>
                </a:solidFill>
                <a:effectLst>
                  <a:outerShdw blurRad="38100" dist="38100" dir="2700000" algn="tl">
                    <a:srgbClr val="000000">
                      <a:alpha val="43137"/>
                    </a:srgbClr>
                  </a:outerShdw>
                </a:effectLst>
              </a:rPr>
              <a:t>Paz</a:t>
            </a:r>
          </a:p>
          <a:p>
            <a:r>
              <a:rPr lang="es-ES" sz="3200" dirty="0">
                <a:solidFill>
                  <a:srgbClr val="00B050"/>
                </a:solidFill>
                <a:effectLst>
                  <a:outerShdw blurRad="38100" dist="38100" dir="2700000" algn="tl">
                    <a:srgbClr val="000000">
                      <a:alpha val="43137"/>
                    </a:srgbClr>
                  </a:outerShdw>
                </a:effectLst>
              </a:rPr>
              <a:t>Buenos</a:t>
            </a:r>
            <a:r>
              <a:rPr lang="es-ES" sz="2800" dirty="0">
                <a:solidFill>
                  <a:srgbClr val="00B050"/>
                </a:solidFill>
                <a:effectLst>
                  <a:outerShdw blurRad="38100" dist="38100" dir="2700000" algn="tl">
                    <a:srgbClr val="000000">
                      <a:alpha val="43137"/>
                    </a:srgbClr>
                  </a:outerShdw>
                </a:effectLst>
              </a:rPr>
              <a:t> </a:t>
            </a:r>
            <a:r>
              <a:rPr lang="es-ES" sz="3200" dirty="0">
                <a:solidFill>
                  <a:srgbClr val="00B050"/>
                </a:solidFill>
                <a:effectLst>
                  <a:outerShdw blurRad="38100" dist="38100" dir="2700000" algn="tl">
                    <a:srgbClr val="000000">
                      <a:alpha val="43137"/>
                    </a:srgbClr>
                  </a:outerShdw>
                </a:effectLst>
              </a:rPr>
              <a:t>Aires</a:t>
            </a:r>
          </a:p>
          <a:p>
            <a:r>
              <a:rPr lang="es-ES" sz="3200" dirty="0">
                <a:solidFill>
                  <a:schemeClr val="accent6">
                    <a:lumMod val="75000"/>
                  </a:schemeClr>
                </a:solidFill>
                <a:effectLst>
                  <a:outerShdw blurRad="38100" dist="38100" dir="2700000" algn="tl">
                    <a:srgbClr val="000000">
                      <a:alpha val="43137"/>
                    </a:srgbClr>
                  </a:outerShdw>
                </a:effectLst>
              </a:rPr>
              <a:t>Córdoba</a:t>
            </a:r>
          </a:p>
          <a:p>
            <a:r>
              <a:rPr lang="es-ES" sz="3200" dirty="0">
                <a:solidFill>
                  <a:schemeClr val="accent6">
                    <a:lumMod val="75000"/>
                  </a:schemeClr>
                </a:solidFill>
                <a:effectLst>
                  <a:outerShdw blurRad="38100" dist="38100" dir="2700000" algn="tl">
                    <a:srgbClr val="000000">
                      <a:alpha val="43137"/>
                    </a:srgbClr>
                  </a:outerShdw>
                </a:effectLst>
              </a:rPr>
              <a:t>Santiago</a:t>
            </a:r>
            <a:endParaRPr lang="es-MX" sz="3200" dirty="0">
              <a:solidFill>
                <a:schemeClr val="accent6">
                  <a:lumMod val="75000"/>
                </a:schemeClr>
              </a:solidFill>
              <a:effectLst>
                <a:outerShdw blurRad="38100" dist="38100" dir="2700000" algn="tl">
                  <a:srgbClr val="000000">
                    <a:alpha val="43137"/>
                  </a:srgbClr>
                </a:outerShdw>
              </a:effectLst>
            </a:endParaRPr>
          </a:p>
        </p:txBody>
      </p:sp>
      <p:sp>
        <p:nvSpPr>
          <p:cNvPr id="7" name="Rectángulo 6"/>
          <p:cNvSpPr/>
          <p:nvPr/>
        </p:nvSpPr>
        <p:spPr>
          <a:xfrm>
            <a:off x="4962493" y="5621400"/>
            <a:ext cx="2587568" cy="523220"/>
          </a:xfrm>
          <a:prstGeom prst="rect">
            <a:avLst/>
          </a:prstGeom>
        </p:spPr>
        <p:txBody>
          <a:bodyPr wrap="none">
            <a:spAutoFit/>
          </a:bodyPr>
          <a:lstStyle/>
          <a:p>
            <a:r>
              <a:rPr lang="es-ES" sz="2800" dirty="0"/>
              <a:t>El chicozapote</a:t>
            </a:r>
            <a:endParaRPr lang="es-MX" sz="2800" dirty="0"/>
          </a:p>
        </p:txBody>
      </p:sp>
      <p:grpSp>
        <p:nvGrpSpPr>
          <p:cNvPr id="8" name="Grupo 7"/>
          <p:cNvGrpSpPr/>
          <p:nvPr/>
        </p:nvGrpSpPr>
        <p:grpSpPr>
          <a:xfrm>
            <a:off x="3355967" y="848226"/>
            <a:ext cx="5299378" cy="4341960"/>
            <a:chOff x="-11897" y="0"/>
            <a:chExt cx="4776045" cy="3851161"/>
          </a:xfrm>
        </p:grpSpPr>
        <p:pic>
          <p:nvPicPr>
            <p:cNvPr id="9" name="Picture 2" descr="https://encrypted-tbn1.gstatic.com/images?q=tbn:ANd9GcTuAuHDRB3ecnTEnEgxXkHRTaIXUKyp-EQdwSNARstiTAzkU0c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315137" cy="177281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ttps://encrypted-tbn3.gstatic.com/images?q=tbn:ANd9GcSzlJoSHACQFskRWPjcZ6r1Ktyqn3fypO-v1rdB8JN4LK506SZZNA"/>
            <p:cNvPicPr>
              <a:picLocks noChangeAspect="1" noChangeArrowheads="1"/>
            </p:cNvPicPr>
            <p:nvPr/>
          </p:nvPicPr>
          <p:blipFill rotWithShape="1">
            <a:blip r:embed="rId3">
              <a:extLst>
                <a:ext uri="{28A0092B-C50C-407E-A947-70E740481C1C}">
                  <a14:useLocalDpi xmlns:a14="http://schemas.microsoft.com/office/drawing/2010/main" val="0"/>
                </a:ext>
              </a:extLst>
            </a:blip>
            <a:srcRect l="20635" r="20635"/>
            <a:stretch/>
          </p:blipFill>
          <p:spPr bwMode="auto">
            <a:xfrm>
              <a:off x="2315137" y="12170"/>
              <a:ext cx="2449011" cy="383899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https://encrypted-tbn2.gstatic.com/images?q=tbn:ANd9GcTqwTIiwfXV_wDPlFY7ohYN5aL2Xrd17tx6cXjVMFuY3ClnhbI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97" y="1772816"/>
              <a:ext cx="2351649" cy="20769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2342566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5366809" y="5399542"/>
            <a:ext cx="1728521" cy="523220"/>
          </a:xfrm>
          <a:prstGeom prst="rect">
            <a:avLst/>
          </a:prstGeom>
          <a:noFill/>
        </p:spPr>
        <p:txBody>
          <a:bodyPr wrap="square" rtlCol="0">
            <a:spAutoFit/>
          </a:bodyPr>
          <a:lstStyle/>
          <a:p>
            <a:r>
              <a:rPr lang="es-ES" sz="2800" dirty="0"/>
              <a:t>El agave</a:t>
            </a:r>
            <a:endParaRPr lang="es-MX" sz="2800" dirty="0"/>
          </a:p>
        </p:txBody>
      </p:sp>
      <p:sp>
        <p:nvSpPr>
          <p:cNvPr id="4" name="3 CuadroTexto"/>
          <p:cNvSpPr txBox="1"/>
          <p:nvPr/>
        </p:nvSpPr>
        <p:spPr>
          <a:xfrm>
            <a:off x="9132259" y="1811200"/>
            <a:ext cx="2252665" cy="3477875"/>
          </a:xfrm>
          <a:prstGeom prst="rect">
            <a:avLst/>
          </a:prstGeom>
          <a:noFill/>
        </p:spPr>
        <p:txBody>
          <a:bodyPr wrap="square" rtlCol="0">
            <a:spAutoFit/>
          </a:bodyPr>
          <a:lstStyle/>
          <a:p>
            <a:pPr algn="ctr"/>
            <a:r>
              <a:rPr lang="es-MX" sz="4400" dirty="0">
                <a:solidFill>
                  <a:schemeClr val="accent6">
                    <a:lumMod val="75000"/>
                  </a:schemeClr>
                </a:solidFill>
                <a:effectLst>
                  <a:outerShdw blurRad="38100" dist="38100" dir="2700000" algn="tl">
                    <a:srgbClr val="000000">
                      <a:alpha val="43137"/>
                    </a:srgbClr>
                  </a:outerShdw>
                </a:effectLst>
              </a:rPr>
              <a:t>Ø</a:t>
            </a:r>
            <a:endParaRPr lang="es-MX" sz="4400" dirty="0">
              <a:solidFill>
                <a:schemeClr val="accent6">
                  <a:lumMod val="75000"/>
                </a:schemeClr>
              </a:solidFill>
            </a:endParaRPr>
          </a:p>
          <a:p>
            <a:endParaRPr lang="es-ES" sz="4400" i="1" dirty="0">
              <a:solidFill>
                <a:srgbClr val="00B050"/>
              </a:solidFill>
              <a:effectLst>
                <a:outerShdw blurRad="38100" dist="38100" dir="2700000" algn="tl">
                  <a:srgbClr val="000000">
                    <a:alpha val="43137"/>
                  </a:srgbClr>
                </a:outerShdw>
              </a:effectLst>
            </a:endParaRPr>
          </a:p>
          <a:p>
            <a:pPr algn="ctr"/>
            <a:r>
              <a:rPr lang="es-ES" sz="4400" i="1" dirty="0">
                <a:solidFill>
                  <a:srgbClr val="00B0F0"/>
                </a:solidFill>
                <a:effectLst>
                  <a:outerShdw blurRad="38100" dist="38100" dir="2700000" algn="tl">
                    <a:srgbClr val="000000">
                      <a:alpha val="43137"/>
                    </a:srgbClr>
                  </a:outerShdw>
                </a:effectLst>
              </a:rPr>
              <a:t>pita</a:t>
            </a:r>
          </a:p>
          <a:p>
            <a:endParaRPr lang="es-ES" sz="4400" i="1" dirty="0">
              <a:solidFill>
                <a:srgbClr val="00B050"/>
              </a:solidFill>
              <a:effectLst>
                <a:outerShdw blurRad="38100" dist="38100" dir="2700000" algn="tl">
                  <a:srgbClr val="000000">
                    <a:alpha val="43137"/>
                  </a:srgbClr>
                </a:outerShdw>
              </a:effectLst>
            </a:endParaRPr>
          </a:p>
          <a:p>
            <a:pPr algn="ctr"/>
            <a:r>
              <a:rPr lang="es-ES" sz="4400" i="1" dirty="0">
                <a:solidFill>
                  <a:srgbClr val="00B050"/>
                </a:solidFill>
                <a:effectLst>
                  <a:outerShdw blurRad="38100" dist="38100" dir="2700000" algn="tl">
                    <a:srgbClr val="000000">
                      <a:alpha val="43137"/>
                    </a:srgbClr>
                  </a:outerShdw>
                </a:effectLst>
              </a:rPr>
              <a:t>maguey</a:t>
            </a:r>
            <a:r>
              <a:rPr lang="es-ES" sz="4400" dirty="0"/>
              <a:t> </a:t>
            </a:r>
            <a:endParaRPr lang="es-MX" sz="4400" dirty="0"/>
          </a:p>
        </p:txBody>
      </p:sp>
      <p:sp>
        <p:nvSpPr>
          <p:cNvPr id="6" name="5 CuadroTexto"/>
          <p:cNvSpPr txBox="1"/>
          <p:nvPr/>
        </p:nvSpPr>
        <p:spPr>
          <a:xfrm>
            <a:off x="685674" y="186079"/>
            <a:ext cx="2644208" cy="6494085"/>
          </a:xfrm>
          <a:prstGeom prst="rect">
            <a:avLst/>
          </a:prstGeom>
          <a:noFill/>
        </p:spPr>
        <p:txBody>
          <a:bodyPr wrap="square" rtlCol="0">
            <a:spAutoFit/>
          </a:bodyPr>
          <a:lstStyle/>
          <a:p>
            <a:r>
              <a:rPr lang="es-ES" sz="3200" dirty="0">
                <a:solidFill>
                  <a:schemeClr val="accent6">
                    <a:lumMod val="75000"/>
                  </a:schemeClr>
                </a:solidFill>
                <a:effectLst>
                  <a:outerShdw blurRad="38100" dist="38100" dir="2700000" algn="tl">
                    <a:srgbClr val="000000">
                      <a:alpha val="43137"/>
                    </a:srgbClr>
                  </a:outerShdw>
                </a:effectLst>
              </a:rPr>
              <a:t>Madrid</a:t>
            </a:r>
          </a:p>
          <a:p>
            <a:r>
              <a:rPr lang="es-ES" sz="3200" dirty="0">
                <a:solidFill>
                  <a:schemeClr val="accent6">
                    <a:lumMod val="75000"/>
                  </a:schemeClr>
                </a:solidFill>
                <a:effectLst>
                  <a:outerShdw blurRad="38100" dist="38100" dir="2700000" algn="tl">
                    <a:srgbClr val="000000">
                      <a:alpha val="43137"/>
                    </a:srgbClr>
                  </a:outerShdw>
                </a:effectLst>
              </a:rPr>
              <a:t>Sevilla</a:t>
            </a:r>
          </a:p>
          <a:p>
            <a:r>
              <a:rPr lang="es-ES" sz="3200" dirty="0">
                <a:solidFill>
                  <a:srgbClr val="00B0F0"/>
                </a:solidFill>
                <a:effectLst>
                  <a:outerShdw blurRad="38100" dist="38100" dir="2700000" algn="tl">
                    <a:srgbClr val="000000">
                      <a:alpha val="43137"/>
                    </a:srgbClr>
                  </a:outerShdw>
                </a:effectLst>
              </a:rPr>
              <a:t>Granada</a:t>
            </a:r>
          </a:p>
          <a:p>
            <a:r>
              <a:rPr lang="es-ES" sz="3200" dirty="0">
                <a:solidFill>
                  <a:srgbClr val="00B0F0"/>
                </a:solidFill>
                <a:effectLst>
                  <a:outerShdw blurRad="38100" dist="38100" dir="2700000" algn="tl">
                    <a:srgbClr val="000000">
                      <a:alpha val="43137"/>
                    </a:srgbClr>
                  </a:outerShdw>
                </a:effectLst>
              </a:rPr>
              <a:t>Las</a:t>
            </a:r>
            <a:r>
              <a:rPr lang="es-ES" sz="2800" dirty="0">
                <a:solidFill>
                  <a:srgbClr val="00B0F0"/>
                </a:solidFill>
                <a:effectLst>
                  <a:outerShdw blurRad="38100" dist="38100" dir="2700000" algn="tl">
                    <a:srgbClr val="000000">
                      <a:alpha val="43137"/>
                    </a:srgbClr>
                  </a:outerShdw>
                </a:effectLst>
              </a:rPr>
              <a:t> </a:t>
            </a:r>
            <a:r>
              <a:rPr lang="es-ES" sz="3200" dirty="0">
                <a:solidFill>
                  <a:srgbClr val="00B0F0"/>
                </a:solidFill>
                <a:effectLst>
                  <a:outerShdw blurRad="38100" dist="38100" dir="2700000" algn="tl">
                    <a:srgbClr val="000000">
                      <a:alpha val="43137"/>
                    </a:srgbClr>
                  </a:outerShdw>
                </a:effectLst>
              </a:rPr>
              <a:t>Palmas</a:t>
            </a:r>
          </a:p>
          <a:p>
            <a:r>
              <a:rPr lang="es-ES" sz="3200" dirty="0">
                <a:solidFill>
                  <a:schemeClr val="accent6">
                    <a:lumMod val="75000"/>
                  </a:schemeClr>
                </a:solidFill>
                <a:effectLst>
                  <a:outerShdw blurRad="38100" dist="38100" dir="2700000" algn="tl">
                    <a:srgbClr val="000000">
                      <a:alpha val="43137"/>
                    </a:srgbClr>
                  </a:outerShdw>
                </a:effectLst>
              </a:rPr>
              <a:t>La Habana</a:t>
            </a:r>
          </a:p>
          <a:p>
            <a:r>
              <a:rPr lang="es-ES" sz="3200" dirty="0">
                <a:solidFill>
                  <a:srgbClr val="00B050"/>
                </a:solidFill>
                <a:effectLst>
                  <a:outerShdw blurRad="38100" dist="38100" dir="2700000" algn="tl">
                    <a:srgbClr val="000000">
                      <a:alpha val="43137"/>
                    </a:srgbClr>
                  </a:outerShdw>
                </a:effectLst>
              </a:rPr>
              <a:t>México</a:t>
            </a:r>
          </a:p>
          <a:p>
            <a:r>
              <a:rPr lang="es-ES" sz="3200" dirty="0">
                <a:solidFill>
                  <a:schemeClr val="accent6">
                    <a:lumMod val="75000"/>
                  </a:schemeClr>
                </a:solidFill>
                <a:effectLst>
                  <a:outerShdw blurRad="38100" dist="38100" dir="2700000" algn="tl">
                    <a:srgbClr val="000000">
                      <a:alpha val="43137"/>
                    </a:srgbClr>
                  </a:outerShdw>
                </a:effectLst>
              </a:rPr>
              <a:t>Caracas</a:t>
            </a:r>
          </a:p>
          <a:p>
            <a:r>
              <a:rPr lang="es-ES" sz="3200" dirty="0">
                <a:solidFill>
                  <a:schemeClr val="accent6">
                    <a:lumMod val="75000"/>
                  </a:schemeClr>
                </a:solidFill>
                <a:effectLst>
                  <a:outerShdw blurRad="38100" dist="38100" dir="2700000" algn="tl">
                    <a:srgbClr val="000000">
                      <a:alpha val="43137"/>
                    </a:srgbClr>
                  </a:outerShdw>
                </a:effectLst>
              </a:rPr>
              <a:t>Bogotá</a:t>
            </a:r>
          </a:p>
          <a:p>
            <a:r>
              <a:rPr lang="es-ES" sz="3200" dirty="0">
                <a:solidFill>
                  <a:schemeClr val="accent6">
                    <a:lumMod val="75000"/>
                  </a:schemeClr>
                </a:solidFill>
                <a:effectLst>
                  <a:outerShdw blurRad="38100" dist="38100" dir="2700000" algn="tl">
                    <a:srgbClr val="000000">
                      <a:alpha val="43137"/>
                    </a:srgbClr>
                  </a:outerShdw>
                </a:effectLst>
              </a:rPr>
              <a:t>Lima</a:t>
            </a:r>
          </a:p>
          <a:p>
            <a:r>
              <a:rPr lang="es-ES" sz="3200" dirty="0">
                <a:solidFill>
                  <a:schemeClr val="accent6">
                    <a:lumMod val="75000"/>
                  </a:schemeClr>
                </a:solidFill>
                <a:effectLst>
                  <a:outerShdw blurRad="38100" dist="38100" dir="2700000" algn="tl">
                    <a:srgbClr val="000000">
                      <a:alpha val="43137"/>
                    </a:srgbClr>
                  </a:outerShdw>
                </a:effectLst>
              </a:rPr>
              <a:t>La</a:t>
            </a:r>
            <a:r>
              <a:rPr lang="es-ES" sz="2800" dirty="0">
                <a:solidFill>
                  <a:schemeClr val="accent6">
                    <a:lumMod val="75000"/>
                  </a:schemeClr>
                </a:solidFill>
                <a:effectLst>
                  <a:outerShdw blurRad="38100" dist="38100" dir="2700000" algn="tl">
                    <a:srgbClr val="000000">
                      <a:alpha val="43137"/>
                    </a:srgbClr>
                  </a:outerShdw>
                </a:effectLst>
              </a:rPr>
              <a:t> </a:t>
            </a:r>
            <a:r>
              <a:rPr lang="es-ES" sz="3200" dirty="0">
                <a:solidFill>
                  <a:schemeClr val="accent6">
                    <a:lumMod val="75000"/>
                  </a:schemeClr>
                </a:solidFill>
                <a:effectLst>
                  <a:outerShdw blurRad="38100" dist="38100" dir="2700000" algn="tl">
                    <a:srgbClr val="000000">
                      <a:alpha val="43137"/>
                    </a:srgbClr>
                  </a:outerShdw>
                </a:effectLst>
              </a:rPr>
              <a:t>Paz</a:t>
            </a:r>
          </a:p>
          <a:p>
            <a:r>
              <a:rPr lang="es-ES" sz="3200" dirty="0">
                <a:solidFill>
                  <a:schemeClr val="accent6">
                    <a:lumMod val="75000"/>
                  </a:schemeClr>
                </a:solidFill>
                <a:effectLst>
                  <a:outerShdw blurRad="38100" dist="38100" dir="2700000" algn="tl">
                    <a:srgbClr val="000000">
                      <a:alpha val="43137"/>
                    </a:srgbClr>
                  </a:outerShdw>
                </a:effectLst>
              </a:rPr>
              <a:t>Córdoba</a:t>
            </a:r>
          </a:p>
          <a:p>
            <a:r>
              <a:rPr lang="es-ES" sz="3200" dirty="0">
                <a:solidFill>
                  <a:schemeClr val="accent6">
                    <a:lumMod val="75000"/>
                  </a:schemeClr>
                </a:solidFill>
                <a:effectLst>
                  <a:outerShdw blurRad="38100" dist="38100" dir="2700000" algn="tl">
                    <a:srgbClr val="000000">
                      <a:alpha val="43137"/>
                    </a:srgbClr>
                  </a:outerShdw>
                </a:effectLst>
              </a:rPr>
              <a:t>Buenos</a:t>
            </a:r>
            <a:r>
              <a:rPr lang="es-ES" sz="2800" dirty="0">
                <a:solidFill>
                  <a:schemeClr val="accent6">
                    <a:lumMod val="75000"/>
                  </a:schemeClr>
                </a:solidFill>
                <a:effectLst>
                  <a:outerShdw blurRad="38100" dist="38100" dir="2700000" algn="tl">
                    <a:srgbClr val="000000">
                      <a:alpha val="43137"/>
                    </a:srgbClr>
                  </a:outerShdw>
                </a:effectLst>
              </a:rPr>
              <a:t> </a:t>
            </a:r>
            <a:r>
              <a:rPr lang="es-ES" sz="3200" dirty="0">
                <a:solidFill>
                  <a:schemeClr val="accent6">
                    <a:lumMod val="75000"/>
                  </a:schemeClr>
                </a:solidFill>
                <a:effectLst>
                  <a:outerShdw blurRad="38100" dist="38100" dir="2700000" algn="tl">
                    <a:srgbClr val="000000">
                      <a:alpha val="43137"/>
                    </a:srgbClr>
                  </a:outerShdw>
                </a:effectLst>
              </a:rPr>
              <a:t>Aires</a:t>
            </a:r>
          </a:p>
          <a:p>
            <a:r>
              <a:rPr lang="es-ES" sz="3200" dirty="0">
                <a:solidFill>
                  <a:schemeClr val="accent6">
                    <a:lumMod val="75000"/>
                  </a:schemeClr>
                </a:solidFill>
                <a:effectLst>
                  <a:outerShdw blurRad="38100" dist="38100" dir="2700000" algn="tl">
                    <a:srgbClr val="000000">
                      <a:alpha val="43137"/>
                    </a:srgbClr>
                  </a:outerShdw>
                </a:effectLst>
              </a:rPr>
              <a:t>Santiago</a:t>
            </a:r>
            <a:endParaRPr lang="es-MX" sz="3200" dirty="0">
              <a:solidFill>
                <a:schemeClr val="accent6">
                  <a:lumMod val="75000"/>
                </a:schemeClr>
              </a:solidFill>
              <a:effectLst>
                <a:outerShdw blurRad="38100" dist="38100" dir="2700000" algn="tl">
                  <a:srgbClr val="000000">
                    <a:alpha val="43137"/>
                  </a:srgbClr>
                </a:outerShdw>
              </a:effectLst>
            </a:endParaRPr>
          </a:p>
        </p:txBody>
      </p:sp>
      <p:pic>
        <p:nvPicPr>
          <p:cNvPr id="4098" name="Picture 2" descr="http://www.superhealthymeals.com/wp-content/uploads/2012/11/agav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5719" y="1052736"/>
            <a:ext cx="5310703" cy="4071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343300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39552" y="2309611"/>
            <a:ext cx="10353761" cy="1326321"/>
          </a:xfrm>
        </p:spPr>
        <p:txBody>
          <a:bodyPr>
            <a:noAutofit/>
          </a:bodyPr>
          <a:lstStyle/>
          <a:p>
            <a:r>
              <a:rPr lang="es-MX" sz="4800" dirty="0">
                <a:solidFill>
                  <a:schemeClr val="bg1">
                    <a:lumMod val="50000"/>
                  </a:schemeClr>
                </a:solidFill>
              </a:rPr>
              <a:t>Variantes sociales o diastráticas </a:t>
            </a:r>
          </a:p>
        </p:txBody>
      </p:sp>
    </p:spTree>
    <p:extLst>
      <p:ext uri="{BB962C8B-B14F-4D97-AF65-F5344CB8AC3E}">
        <p14:creationId xmlns:p14="http://schemas.microsoft.com/office/powerpoint/2010/main" val="34243282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8B4B4C5F-53D9-4C80-8664-1ED2E0E1E015}"/>
              </a:ext>
            </a:extLst>
          </p:cNvPr>
          <p:cNvSpPr>
            <a:spLocks noGrp="1"/>
          </p:cNvSpPr>
          <p:nvPr>
            <p:ph idx="1"/>
          </p:nvPr>
        </p:nvSpPr>
        <p:spPr>
          <a:xfrm>
            <a:off x="837126" y="914400"/>
            <a:ext cx="10378915" cy="5314682"/>
          </a:xfrm>
        </p:spPr>
        <p:txBody>
          <a:bodyPr>
            <a:normAutofit/>
          </a:bodyPr>
          <a:lstStyle/>
          <a:p>
            <a:pPr algn="just"/>
            <a:r>
              <a:rPr lang="es-MX" sz="4000" dirty="0"/>
              <a:t>Están relacionadas con el ambiente social en el que se desenvuelven los hablantes.</a:t>
            </a:r>
          </a:p>
          <a:p>
            <a:pPr algn="just"/>
            <a:r>
              <a:rPr lang="es-MX" sz="4000" dirty="0"/>
              <a:t>Dentro de este ámbito interesa sobre todo el estudio de los sociolectos. En general, se refieren a cada uno de los diferentes estratos sociales de una comunidad. </a:t>
            </a:r>
            <a:endParaRPr lang="es-MX" dirty="0"/>
          </a:p>
        </p:txBody>
      </p:sp>
    </p:spTree>
    <p:extLst>
      <p:ext uri="{BB962C8B-B14F-4D97-AF65-F5344CB8AC3E}">
        <p14:creationId xmlns:p14="http://schemas.microsoft.com/office/powerpoint/2010/main" val="162442670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785611" y="807257"/>
            <a:ext cx="10019764" cy="4652556"/>
          </a:xfrm>
          <a:prstGeom prst="rect">
            <a:avLst/>
          </a:prstGeom>
        </p:spPr>
        <p:txBody>
          <a:bodyPr wrap="square">
            <a:spAutoFit/>
          </a:bodyPr>
          <a:lstStyle/>
          <a:p>
            <a:pPr marL="228600" lvl="0" indent="-228600" algn="just">
              <a:lnSpc>
                <a:spcPct val="120000"/>
              </a:lnSpc>
              <a:spcBef>
                <a:spcPts val="1000"/>
              </a:spcBef>
              <a:buFont typeface="Arial" panose="020B0604020202020204" pitchFamily="34" charset="0"/>
              <a:buChar char="•"/>
            </a:pPr>
            <a:r>
              <a:rPr lang="es-MX" sz="4000" dirty="0">
                <a:effectLst>
                  <a:outerShdw blurRad="50800" dist="38100" dir="2700000" algn="tl" rotWithShape="0">
                    <a:srgbClr val="000000">
                      <a:alpha val="48000"/>
                    </a:srgbClr>
                  </a:outerShdw>
                </a:effectLst>
              </a:rPr>
              <a:t>Los registros que se reconocen en la lengua son:  el popular, el culto y el coloquial. </a:t>
            </a:r>
          </a:p>
          <a:p>
            <a:pPr marL="228600" lvl="0" indent="-228600">
              <a:lnSpc>
                <a:spcPct val="120000"/>
              </a:lnSpc>
              <a:spcBef>
                <a:spcPts val="1000"/>
              </a:spcBef>
              <a:buFont typeface="Arial" panose="020B0604020202020204" pitchFamily="34" charset="0"/>
              <a:buChar char="•"/>
            </a:pPr>
            <a:r>
              <a:rPr lang="es-MX" sz="4000" dirty="0">
                <a:effectLst>
                  <a:outerShdw blurRad="50800" dist="38100" dir="2700000" algn="tl" rotWithShape="0">
                    <a:srgbClr val="000000">
                      <a:alpha val="48000"/>
                    </a:srgbClr>
                  </a:outerShdw>
                </a:effectLst>
              </a:rPr>
              <a:t>Los sociolectos se deben a factores como la clase social, la educación, la profesión, la edad, etc.</a:t>
            </a:r>
          </a:p>
        </p:txBody>
      </p:sp>
    </p:spTree>
    <p:extLst>
      <p:ext uri="{BB962C8B-B14F-4D97-AF65-F5344CB8AC3E}">
        <p14:creationId xmlns:p14="http://schemas.microsoft.com/office/powerpoint/2010/main" val="15071520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642680" y="780613"/>
            <a:ext cx="10829365" cy="3785652"/>
          </a:xfrm>
          <a:prstGeom prst="rect">
            <a:avLst/>
          </a:prstGeom>
        </p:spPr>
        <p:txBody>
          <a:bodyPr wrap="square">
            <a:spAutoFit/>
          </a:bodyPr>
          <a:lstStyle/>
          <a:p>
            <a:pPr algn="just"/>
            <a:r>
              <a:rPr lang="es-MX" sz="4000" dirty="0"/>
              <a:t>Los registros que se reconocen en la lengua son:  el popular, el culto y el coloquial. </a:t>
            </a:r>
          </a:p>
          <a:p>
            <a:pPr algn="just"/>
            <a:endParaRPr lang="es-MX" sz="4000" dirty="0"/>
          </a:p>
          <a:p>
            <a:pPr algn="just"/>
            <a:r>
              <a:rPr lang="es-MX" sz="4000" dirty="0"/>
              <a:t>Los sociolectos se deben a factores como la clase social, la educación, la profesión, la edad, etc.</a:t>
            </a:r>
          </a:p>
        </p:txBody>
      </p:sp>
      <p:pic>
        <p:nvPicPr>
          <p:cNvPr id="5" name="muestra8normacultamex">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30569" y="5210577"/>
            <a:ext cx="609600" cy="609600"/>
          </a:xfrm>
          <a:prstGeom prst="rect">
            <a:avLst/>
          </a:prstGeom>
        </p:spPr>
      </p:pic>
      <p:pic>
        <p:nvPicPr>
          <p:cNvPr id="6" name="muestra31hablapopmex">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8508642" y="5017026"/>
            <a:ext cx="609600" cy="609600"/>
          </a:xfrm>
          <a:prstGeom prst="rect">
            <a:avLst/>
          </a:prstGeom>
        </p:spPr>
      </p:pic>
    </p:spTree>
    <p:extLst>
      <p:ext uri="{BB962C8B-B14F-4D97-AF65-F5344CB8AC3E}">
        <p14:creationId xmlns:p14="http://schemas.microsoft.com/office/powerpoint/2010/main" val="16747843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32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01191"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785007" y="2322490"/>
            <a:ext cx="10353761" cy="1326321"/>
          </a:xfrm>
        </p:spPr>
        <p:txBody>
          <a:bodyPr>
            <a:noAutofit/>
          </a:bodyPr>
          <a:lstStyle/>
          <a:p>
            <a:r>
              <a:rPr lang="es-MX" sz="4000" dirty="0"/>
              <a:t>Variante culta</a:t>
            </a:r>
            <a:br>
              <a:rPr lang="es-MX" sz="4000" dirty="0"/>
            </a:br>
            <a:r>
              <a:rPr lang="es-MX" sz="4000" dirty="0"/>
              <a:t> vs. </a:t>
            </a:r>
            <a:br>
              <a:rPr lang="es-MX" sz="4000" dirty="0"/>
            </a:br>
            <a:r>
              <a:rPr lang="es-MX" sz="4000" dirty="0"/>
              <a:t>Variante popular</a:t>
            </a:r>
          </a:p>
        </p:txBody>
      </p:sp>
    </p:spTree>
    <p:extLst>
      <p:ext uri="{BB962C8B-B14F-4D97-AF65-F5344CB8AC3E}">
        <p14:creationId xmlns:p14="http://schemas.microsoft.com/office/powerpoint/2010/main" val="366775848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73487" y="476518"/>
            <a:ext cx="11346288" cy="6247864"/>
          </a:xfrm>
          <a:prstGeom prst="rect">
            <a:avLst/>
          </a:prstGeom>
        </p:spPr>
        <p:txBody>
          <a:bodyPr wrap="square">
            <a:spAutoFit/>
          </a:bodyPr>
          <a:lstStyle/>
          <a:p>
            <a:pPr>
              <a:spcAft>
                <a:spcPts val="0"/>
              </a:spcAft>
            </a:pPr>
            <a:r>
              <a:rPr lang="es-ES_tradnl" sz="2800" dirty="0">
                <a:latin typeface="Cambria" panose="02040503050406030204" pitchFamily="18" charset="0"/>
                <a:ea typeface="MS Mincho" panose="02020609040205080304" pitchFamily="49" charset="-128"/>
                <a:cs typeface="Times New Roman" panose="02020603050405020304" pitchFamily="18" charset="0"/>
              </a:rPr>
              <a:t>El cura no ha olvidado la liturgia: recargado en el tronco de un árbol:</a:t>
            </a:r>
            <a:endParaRPr lang="es-MX" sz="2000" dirty="0">
              <a:latin typeface="Cambria" panose="02040503050406030204" pitchFamily="18" charset="0"/>
              <a:ea typeface="MS Mincho" panose="02020609040205080304" pitchFamily="49" charset="-128"/>
              <a:cs typeface="Times New Roman" panose="02020603050405020304" pitchFamily="18" charset="0"/>
            </a:endParaRPr>
          </a:p>
          <a:p>
            <a:pPr>
              <a:spcAft>
                <a:spcPts val="0"/>
              </a:spcAft>
            </a:pPr>
            <a:r>
              <a:rPr lang="es-ES_tradnl" sz="2800" dirty="0">
                <a:latin typeface="Cambria" panose="02040503050406030204" pitchFamily="18" charset="0"/>
                <a:ea typeface="MS Mincho" panose="02020609040205080304" pitchFamily="49" charset="-128"/>
                <a:cs typeface="Times New Roman" panose="02020603050405020304" pitchFamily="18" charset="0"/>
              </a:rPr>
              <a:t>—Oremus—dice rezando en su breviario el Oficio Divino.</a:t>
            </a:r>
            <a:endParaRPr lang="es-MX" sz="2000" dirty="0">
              <a:latin typeface="Cambria" panose="02040503050406030204" pitchFamily="18" charset="0"/>
              <a:ea typeface="MS Mincho" panose="02020609040205080304" pitchFamily="49" charset="-128"/>
              <a:cs typeface="Times New Roman" panose="02020603050405020304" pitchFamily="18" charset="0"/>
            </a:endParaRPr>
          </a:p>
          <a:p>
            <a:pPr>
              <a:spcAft>
                <a:spcPts val="0"/>
              </a:spcAft>
            </a:pPr>
            <a:r>
              <a:rPr lang="es-ES_tradnl" sz="2800" dirty="0">
                <a:latin typeface="Cambria" panose="02040503050406030204" pitchFamily="18" charset="0"/>
                <a:ea typeface="MS Mincho" panose="02020609040205080304" pitchFamily="49" charset="-128"/>
                <a:cs typeface="Times New Roman" panose="02020603050405020304" pitchFamily="18" charset="0"/>
              </a:rPr>
              <a:t>Policarpo, El Canelo y El Lagartija, rodeados de un numeroso grupo de mirones echan albures.</a:t>
            </a:r>
            <a:endParaRPr lang="es-MX" sz="2000" dirty="0">
              <a:latin typeface="Cambria" panose="02040503050406030204" pitchFamily="18" charset="0"/>
              <a:ea typeface="MS Mincho" panose="02020609040205080304" pitchFamily="49" charset="-128"/>
              <a:cs typeface="Times New Roman" panose="02020603050405020304" pitchFamily="18" charset="0"/>
            </a:endParaRPr>
          </a:p>
          <a:p>
            <a:pPr>
              <a:spcAft>
                <a:spcPts val="0"/>
              </a:spcAft>
            </a:pPr>
            <a:r>
              <a:rPr lang="es-ES_tradnl" sz="2800" dirty="0">
                <a:latin typeface="Cambria" panose="02040503050406030204" pitchFamily="18" charset="0"/>
                <a:ea typeface="MS Mincho" panose="02020609040205080304" pitchFamily="49" charset="-128"/>
                <a:cs typeface="Times New Roman" panose="02020603050405020304" pitchFamily="18" charset="0"/>
              </a:rPr>
              <a:t>—¡Sota y rey!—dice El Canelo que tiene la baraja.</a:t>
            </a:r>
            <a:endParaRPr lang="es-MX" sz="2000" dirty="0">
              <a:latin typeface="Cambria" panose="02040503050406030204" pitchFamily="18" charset="0"/>
              <a:ea typeface="MS Mincho" panose="02020609040205080304" pitchFamily="49" charset="-128"/>
              <a:cs typeface="Times New Roman" panose="02020603050405020304" pitchFamily="18" charset="0"/>
            </a:endParaRPr>
          </a:p>
          <a:p>
            <a:pPr>
              <a:spcAft>
                <a:spcPts val="0"/>
              </a:spcAft>
            </a:pPr>
            <a:r>
              <a:rPr lang="es-ES_tradnl" sz="2800" dirty="0">
                <a:latin typeface="Cambria" panose="02040503050406030204" pitchFamily="18" charset="0"/>
                <a:ea typeface="MS Mincho" panose="02020609040205080304" pitchFamily="49" charset="-128"/>
                <a:cs typeface="Times New Roman" panose="02020603050405020304" pitchFamily="18" charset="0"/>
              </a:rPr>
              <a:t>—A la sota; pero yo la corro. Y toma la baraja Policarpo, se unta saliva en el índice de la mano derecha y comienza a tirar, poco a poco, de las cartas. Los ojos de los mirones caen como reflectores sobre la baraja.</a:t>
            </a:r>
            <a:endParaRPr lang="es-MX" sz="2000" dirty="0">
              <a:latin typeface="Cambria" panose="02040503050406030204" pitchFamily="18" charset="0"/>
              <a:ea typeface="MS Mincho" panose="02020609040205080304" pitchFamily="49" charset="-128"/>
              <a:cs typeface="Times New Roman" panose="02020603050405020304" pitchFamily="18" charset="0"/>
            </a:endParaRPr>
          </a:p>
          <a:p>
            <a:pPr>
              <a:spcAft>
                <a:spcPts val="0"/>
              </a:spcAft>
            </a:pPr>
            <a:r>
              <a:rPr lang="es-ES_tradnl" sz="2800" dirty="0">
                <a:latin typeface="Cambria" panose="02040503050406030204" pitchFamily="18" charset="0"/>
                <a:ea typeface="MS Mincho" panose="02020609040205080304" pitchFamily="49" charset="-128"/>
                <a:cs typeface="Times New Roman" panose="02020603050405020304" pitchFamily="18" charset="0"/>
              </a:rPr>
              <a:t>—¿</a:t>
            </a:r>
            <a:r>
              <a:rPr lang="es-ES_tradnl" sz="2800" dirty="0" err="1">
                <a:latin typeface="Cambria" panose="02040503050406030204" pitchFamily="18" charset="0"/>
                <a:ea typeface="MS Mincho" panose="02020609040205080304" pitchFamily="49" charset="-128"/>
                <a:cs typeface="Times New Roman" panose="02020603050405020304" pitchFamily="18" charset="0"/>
              </a:rPr>
              <a:t>Delgadeeeita</a:t>
            </a:r>
            <a:r>
              <a:rPr lang="es-ES_tradnl" sz="2800" dirty="0">
                <a:latin typeface="Cambria" panose="02040503050406030204" pitchFamily="18" charset="0"/>
                <a:ea typeface="MS Mincho" panose="02020609040205080304" pitchFamily="49" charset="-128"/>
                <a:cs typeface="Times New Roman" panose="02020603050405020304" pitchFamily="18" charset="0"/>
              </a:rPr>
              <a:t>, saca el pie…! ¡Ándale, chatita, si vienes te llevo al baile—dice en tono festivo Policarpo, llamando la sota, y las cartas caen sobre el sarape, lentamente, haciendo piruetas en el aire.</a:t>
            </a:r>
            <a:endParaRPr lang="es-MX" sz="2000" dirty="0">
              <a:latin typeface="Cambria" panose="02040503050406030204" pitchFamily="18" charset="0"/>
              <a:ea typeface="MS Mincho" panose="02020609040205080304" pitchFamily="49" charset="-128"/>
              <a:cs typeface="Times New Roman" panose="02020603050405020304" pitchFamily="18" charset="0"/>
            </a:endParaRPr>
          </a:p>
          <a:p>
            <a:pPr>
              <a:spcAft>
                <a:spcPts val="0"/>
              </a:spcAft>
            </a:pPr>
            <a:r>
              <a:rPr lang="es-ES_tradnl" sz="2800" dirty="0">
                <a:latin typeface="Cambria" panose="02040503050406030204" pitchFamily="18" charset="0"/>
                <a:ea typeface="MS Mincho" panose="02020609040205080304" pitchFamily="49" charset="-128"/>
                <a:cs typeface="Times New Roman" panose="02020603050405020304" pitchFamily="18" charset="0"/>
              </a:rPr>
              <a:t>—¡Bien </a:t>
            </a:r>
            <a:r>
              <a:rPr lang="es-ES_tradnl" sz="2800" dirty="0" err="1">
                <a:latin typeface="Cambria" panose="02040503050406030204" pitchFamily="18" charset="0"/>
                <a:ea typeface="MS Mincho" panose="02020609040205080304" pitchFamily="49" charset="-128"/>
                <a:cs typeface="Times New Roman" panose="02020603050405020304" pitchFamily="18" charset="0"/>
              </a:rPr>
              <a:t>aiga</a:t>
            </a:r>
            <a:r>
              <a:rPr lang="es-ES_tradnl" sz="2800" dirty="0">
                <a:latin typeface="Cambria" panose="02040503050406030204" pitchFamily="18" charset="0"/>
                <a:ea typeface="MS Mincho" panose="02020609040205080304" pitchFamily="49" charset="-128"/>
                <a:cs typeface="Times New Roman" panose="02020603050405020304" pitchFamily="18" charset="0"/>
              </a:rPr>
              <a:t> lo bien parido, que ni trabajo da criarlo! ¡Hasta que </a:t>
            </a:r>
            <a:r>
              <a:rPr lang="es-ES_tradnl" sz="2800" dirty="0" err="1">
                <a:latin typeface="Cambria" panose="02040503050406030204" pitchFamily="18" charset="0"/>
                <a:ea typeface="MS Mincho" panose="02020609040205080304" pitchFamily="49" charset="-128"/>
                <a:cs typeface="Times New Roman" panose="02020603050405020304" pitchFamily="18" charset="0"/>
              </a:rPr>
              <a:t>llegates</a:t>
            </a:r>
            <a:r>
              <a:rPr lang="es-ES_tradnl" sz="2800" dirty="0">
                <a:latin typeface="Cambria" panose="02040503050406030204" pitchFamily="18" charset="0"/>
                <a:ea typeface="MS Mincho" panose="02020609040205080304" pitchFamily="49" charset="-128"/>
                <a:cs typeface="Times New Roman" panose="02020603050405020304" pitchFamily="18" charset="0"/>
              </a:rPr>
              <a:t> curra…! –exclama tirando la baraja y recogiendo la apuesta.</a:t>
            </a:r>
            <a:endParaRPr lang="es-MX" sz="2000" dirty="0">
              <a:latin typeface="Cambria" panose="02040503050406030204" pitchFamily="18" charset="0"/>
              <a:ea typeface="MS Mincho" panose="02020609040205080304" pitchFamily="49" charset="-128"/>
              <a:cs typeface="Times New Roman" panose="02020603050405020304" pitchFamily="18" charset="0"/>
            </a:endParaRPr>
          </a:p>
          <a:p>
            <a:pPr algn="r">
              <a:spcAft>
                <a:spcPts val="0"/>
              </a:spcAft>
            </a:pPr>
            <a:r>
              <a:rPr lang="es-ES_tradnl" i="1" dirty="0">
                <a:latin typeface="Cambria" panose="02040503050406030204" pitchFamily="18" charset="0"/>
                <a:ea typeface="MS Mincho" panose="02020609040205080304" pitchFamily="49" charset="-128"/>
                <a:cs typeface="Times New Roman" panose="02020603050405020304" pitchFamily="18" charset="0"/>
              </a:rPr>
              <a:t>Los cristeros</a:t>
            </a:r>
            <a:endParaRPr lang="es-MX" sz="1400" dirty="0">
              <a:latin typeface="Cambria" panose="02040503050406030204" pitchFamily="18" charset="0"/>
              <a:ea typeface="MS Mincho" panose="02020609040205080304" pitchFamily="49" charset="-128"/>
              <a:cs typeface="Times New Roman" panose="02020603050405020304" pitchFamily="18" charset="0"/>
            </a:endParaRPr>
          </a:p>
          <a:p>
            <a:pPr algn="r">
              <a:spcAft>
                <a:spcPts val="0"/>
              </a:spcAft>
            </a:pPr>
            <a:r>
              <a:rPr lang="es-ES_tradnl" dirty="0">
                <a:latin typeface="Cambria" panose="02040503050406030204" pitchFamily="18" charset="0"/>
                <a:ea typeface="MS Mincho" panose="02020609040205080304" pitchFamily="49" charset="-128"/>
                <a:cs typeface="Times New Roman" panose="02020603050405020304" pitchFamily="18" charset="0"/>
              </a:rPr>
              <a:t>J. Guadalupe de Anda</a:t>
            </a:r>
            <a:endParaRPr lang="es-MX" sz="1400" dirty="0">
              <a:effectLst/>
              <a:latin typeface="Cambria" panose="02040503050406030204" pitchFamily="18"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21930976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197735" y="713064"/>
            <a:ext cx="10306877" cy="5146823"/>
          </a:xfrm>
        </p:spPr>
        <p:txBody>
          <a:bodyPr>
            <a:normAutofit/>
          </a:bodyPr>
          <a:lstStyle/>
          <a:p>
            <a:pPr marL="0" indent="0" algn="just">
              <a:buNone/>
            </a:pPr>
            <a:r>
              <a:rPr lang="es-MX" sz="3600" dirty="0"/>
              <a:t>Así pues, los gramáticos indios desarrollaron disciplinas auxiliares que incluían la fonética, la etimología, la gramática y la métrica a fin de superar este problema. No acudieron ni a la filosofía ni a la lógica, sino que se centraron en los elementos constituyentes de la lengua misma   para recuperar el texto sagrado. </a:t>
            </a:r>
          </a:p>
        </p:txBody>
      </p:sp>
    </p:spTree>
    <p:extLst>
      <p:ext uri="{BB962C8B-B14F-4D97-AF65-F5344CB8AC3E}">
        <p14:creationId xmlns:p14="http://schemas.microsoft.com/office/powerpoint/2010/main" val="58219505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9119" y="3089703"/>
            <a:ext cx="10353761" cy="1326321"/>
          </a:xfrm>
        </p:spPr>
        <p:txBody>
          <a:bodyPr>
            <a:noAutofit/>
          </a:bodyPr>
          <a:lstStyle/>
          <a:p>
            <a:r>
              <a:rPr lang="es-MX" sz="4400" dirty="0"/>
              <a:t>Más sobre Variantes sociales</a:t>
            </a:r>
            <a:br>
              <a:rPr lang="es-MX" sz="4400" dirty="0"/>
            </a:br>
            <a:r>
              <a:rPr lang="es-MX" sz="4400" dirty="0"/>
              <a:t/>
            </a:r>
            <a:br>
              <a:rPr lang="es-MX" sz="4400" dirty="0"/>
            </a:br>
            <a:endParaRPr lang="es-MX" sz="4400" dirty="0"/>
          </a:p>
        </p:txBody>
      </p:sp>
    </p:spTree>
    <p:extLst>
      <p:ext uri="{BB962C8B-B14F-4D97-AF65-F5344CB8AC3E}">
        <p14:creationId xmlns:p14="http://schemas.microsoft.com/office/powerpoint/2010/main" val="201071932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100376" y="516456"/>
            <a:ext cx="10677767" cy="5509200"/>
          </a:xfrm>
          <a:prstGeom prst="rect">
            <a:avLst/>
          </a:prstGeom>
        </p:spPr>
        <p:txBody>
          <a:bodyPr wrap="square">
            <a:spAutoFit/>
          </a:bodyPr>
          <a:lstStyle/>
          <a:p>
            <a:pPr>
              <a:spcAft>
                <a:spcPts val="0"/>
              </a:spcAft>
            </a:pPr>
            <a:r>
              <a:rPr lang="es-ES_tradnl" sz="3200" dirty="0" err="1">
                <a:ea typeface="MS Mincho" panose="02020609040205080304" pitchFamily="49" charset="-128"/>
                <a:cs typeface="Times New Roman" panose="02020603050405020304" pitchFamily="18" charset="0"/>
              </a:rPr>
              <a:t>Probe</a:t>
            </a:r>
            <a:r>
              <a:rPr lang="es-ES_tradnl" sz="3200" dirty="0">
                <a:ea typeface="MS Mincho" panose="02020609040205080304" pitchFamily="49" charset="-128"/>
                <a:cs typeface="Times New Roman" panose="02020603050405020304" pitchFamily="18" charset="0"/>
              </a:rPr>
              <a:t> por pobre		</a:t>
            </a:r>
          </a:p>
          <a:p>
            <a:pPr>
              <a:spcAft>
                <a:spcPts val="0"/>
              </a:spcAft>
            </a:pPr>
            <a:r>
              <a:rPr lang="es-ES_tradnl" sz="3200" dirty="0">
                <a:ea typeface="MS Mincho" panose="02020609040205080304" pitchFamily="49" charset="-128"/>
                <a:cs typeface="Times New Roman" panose="02020603050405020304" pitchFamily="18" charset="0"/>
              </a:rPr>
              <a:t>	Y los lamentos de los </a:t>
            </a:r>
            <a:r>
              <a:rPr lang="es-ES_tradnl" sz="3200" b="1" dirty="0" err="1">
                <a:solidFill>
                  <a:schemeClr val="bg2">
                    <a:lumMod val="50000"/>
                  </a:schemeClr>
                </a:solidFill>
                <a:ea typeface="MS Mincho" panose="02020609040205080304" pitchFamily="49" charset="-128"/>
                <a:cs typeface="Times New Roman" panose="02020603050405020304" pitchFamily="18" charset="0"/>
              </a:rPr>
              <a:t>probes</a:t>
            </a:r>
            <a:r>
              <a:rPr lang="es-ES_tradnl" sz="3200" dirty="0">
                <a:ea typeface="MS Mincho" panose="02020609040205080304" pitchFamily="49" charset="-128"/>
                <a:cs typeface="Times New Roman" panose="02020603050405020304" pitchFamily="18" charset="0"/>
              </a:rPr>
              <a:t> heridos</a:t>
            </a:r>
          </a:p>
          <a:p>
            <a:pPr>
              <a:spcAft>
                <a:spcPts val="0"/>
              </a:spcAft>
            </a:pPr>
            <a:endParaRPr lang="es-MX" sz="3200" dirty="0">
              <a:ea typeface="MS Mincho" panose="02020609040205080304" pitchFamily="49" charset="-128"/>
              <a:cs typeface="Times New Roman" panose="02020603050405020304" pitchFamily="18" charset="0"/>
            </a:endParaRPr>
          </a:p>
          <a:p>
            <a:pPr>
              <a:spcAft>
                <a:spcPts val="0"/>
              </a:spcAft>
            </a:pPr>
            <a:r>
              <a:rPr lang="es-ES_tradnl" sz="3200" dirty="0">
                <a:ea typeface="MS Mincho" panose="02020609040205080304" pitchFamily="49" charset="-128"/>
                <a:cs typeface="Times New Roman" panose="02020603050405020304" pitchFamily="18" charset="0"/>
              </a:rPr>
              <a:t>Pescao por pescado	</a:t>
            </a:r>
          </a:p>
          <a:p>
            <a:pPr>
              <a:spcAft>
                <a:spcPts val="0"/>
              </a:spcAft>
            </a:pPr>
            <a:r>
              <a:rPr lang="es-ES_tradnl" sz="3200" dirty="0">
                <a:ea typeface="MS Mincho" panose="02020609040205080304" pitchFamily="49" charset="-128"/>
                <a:cs typeface="Times New Roman" panose="02020603050405020304" pitchFamily="18" charset="0"/>
              </a:rPr>
              <a:t>	Ellos que tienen </a:t>
            </a:r>
            <a:r>
              <a:rPr lang="es-ES_tradnl" sz="3200" dirty="0" err="1">
                <a:ea typeface="MS Mincho" panose="02020609040205080304" pitchFamily="49" charset="-128"/>
                <a:cs typeface="Times New Roman" panose="02020603050405020304" pitchFamily="18" charset="0"/>
              </a:rPr>
              <a:t>pa</a:t>
            </a:r>
            <a:r>
              <a:rPr lang="es-ES_tradnl" sz="3200" dirty="0">
                <a:ea typeface="MS Mincho" panose="02020609040205080304" pitchFamily="49" charset="-128"/>
                <a:cs typeface="Times New Roman" panose="02020603050405020304" pitchFamily="18" charset="0"/>
              </a:rPr>
              <a:t> comprar </a:t>
            </a:r>
            <a:r>
              <a:rPr lang="es-ES_tradnl" sz="3200" b="1" i="1" dirty="0">
                <a:solidFill>
                  <a:schemeClr val="bg2">
                    <a:lumMod val="50000"/>
                  </a:schemeClr>
                </a:solidFill>
                <a:ea typeface="MS Mincho" panose="02020609040205080304" pitchFamily="49" charset="-128"/>
                <a:cs typeface="Times New Roman" panose="02020603050405020304" pitchFamily="18" charset="0"/>
              </a:rPr>
              <a:t>pescao</a:t>
            </a:r>
          </a:p>
          <a:p>
            <a:pPr>
              <a:spcAft>
                <a:spcPts val="0"/>
              </a:spcAft>
            </a:pPr>
            <a:endParaRPr lang="es-MX" sz="3200" b="1" i="1" dirty="0">
              <a:solidFill>
                <a:schemeClr val="accent3">
                  <a:lumMod val="60000"/>
                  <a:lumOff val="40000"/>
                </a:schemeClr>
              </a:solidFill>
              <a:ea typeface="MS Mincho" panose="02020609040205080304" pitchFamily="49" charset="-128"/>
              <a:cs typeface="Times New Roman" panose="02020603050405020304" pitchFamily="18" charset="0"/>
            </a:endParaRPr>
          </a:p>
          <a:p>
            <a:pPr>
              <a:spcAft>
                <a:spcPts val="0"/>
              </a:spcAft>
            </a:pPr>
            <a:r>
              <a:rPr lang="es-ES_tradnl" sz="3200" dirty="0" err="1">
                <a:ea typeface="MS Mincho" panose="02020609040205080304" pitchFamily="49" charset="-128"/>
                <a:cs typeface="Times New Roman" panose="02020603050405020304" pitchFamily="18" charset="0"/>
              </a:rPr>
              <a:t>Ai</a:t>
            </a:r>
            <a:r>
              <a:rPr lang="es-ES_tradnl" sz="3200" dirty="0">
                <a:ea typeface="MS Mincho" panose="02020609040205080304" pitchFamily="49" charset="-128"/>
                <a:cs typeface="Times New Roman" panose="02020603050405020304" pitchFamily="18" charset="0"/>
              </a:rPr>
              <a:t> por ahí			</a:t>
            </a:r>
          </a:p>
          <a:p>
            <a:pPr>
              <a:spcAft>
                <a:spcPts val="0"/>
              </a:spcAft>
            </a:pPr>
            <a:r>
              <a:rPr lang="es-ES_tradnl" sz="3200" b="1" dirty="0">
                <a:solidFill>
                  <a:schemeClr val="accent3">
                    <a:lumMod val="60000"/>
                    <a:lumOff val="40000"/>
                  </a:schemeClr>
                </a:solidFill>
                <a:ea typeface="MS Mincho" panose="02020609040205080304" pitchFamily="49" charset="-128"/>
                <a:cs typeface="Times New Roman" panose="02020603050405020304" pitchFamily="18" charset="0"/>
              </a:rPr>
              <a:t>	</a:t>
            </a:r>
            <a:r>
              <a:rPr lang="es-ES_tradnl" sz="3200" b="1" dirty="0" err="1">
                <a:solidFill>
                  <a:schemeClr val="bg2">
                    <a:lumMod val="50000"/>
                  </a:schemeClr>
                </a:solidFill>
                <a:ea typeface="MS Mincho" panose="02020609040205080304" pitchFamily="49" charset="-128"/>
                <a:cs typeface="Times New Roman" panose="02020603050405020304" pitchFamily="18" charset="0"/>
              </a:rPr>
              <a:t>Ai</a:t>
            </a:r>
            <a:r>
              <a:rPr lang="es-ES_tradnl" sz="3200" dirty="0">
                <a:ea typeface="MS Mincho" panose="02020609040205080304" pitchFamily="49" charset="-128"/>
                <a:cs typeface="Times New Roman" panose="02020603050405020304" pitchFamily="18" charset="0"/>
              </a:rPr>
              <a:t> lo escondes</a:t>
            </a:r>
          </a:p>
          <a:p>
            <a:pPr>
              <a:spcAft>
                <a:spcPts val="0"/>
              </a:spcAft>
            </a:pPr>
            <a:endParaRPr lang="es-MX" sz="3200" dirty="0">
              <a:ea typeface="MS Mincho" panose="02020609040205080304" pitchFamily="49" charset="-128"/>
              <a:cs typeface="Times New Roman" panose="02020603050405020304" pitchFamily="18" charset="0"/>
            </a:endParaRPr>
          </a:p>
          <a:p>
            <a:pPr>
              <a:spcAft>
                <a:spcPts val="0"/>
              </a:spcAft>
            </a:pPr>
            <a:r>
              <a:rPr lang="es-ES_tradnl" sz="3200" dirty="0" err="1">
                <a:ea typeface="MS Mincho" panose="02020609040205080304" pitchFamily="49" charset="-128"/>
                <a:cs typeface="Times New Roman" panose="02020603050405020304" pitchFamily="18" charset="0"/>
              </a:rPr>
              <a:t>Jijo</a:t>
            </a:r>
            <a:r>
              <a:rPr lang="es-ES_tradnl" sz="3200" dirty="0">
                <a:ea typeface="MS Mincho" panose="02020609040205080304" pitchFamily="49" charset="-128"/>
                <a:cs typeface="Times New Roman" panose="02020603050405020304" pitchFamily="18" charset="0"/>
              </a:rPr>
              <a:t> por hijo			</a:t>
            </a:r>
          </a:p>
          <a:p>
            <a:pPr>
              <a:spcAft>
                <a:spcPts val="0"/>
              </a:spcAft>
            </a:pPr>
            <a:r>
              <a:rPr lang="es-ES_tradnl" sz="3200" b="1" dirty="0">
                <a:solidFill>
                  <a:schemeClr val="accent3">
                    <a:lumMod val="60000"/>
                    <a:lumOff val="40000"/>
                  </a:schemeClr>
                </a:solidFill>
                <a:ea typeface="MS Mincho" panose="02020609040205080304" pitchFamily="49" charset="-128"/>
                <a:cs typeface="Times New Roman" panose="02020603050405020304" pitchFamily="18" charset="0"/>
              </a:rPr>
              <a:t>	</a:t>
            </a:r>
            <a:r>
              <a:rPr lang="es-ES_tradnl" sz="3200" b="1" dirty="0" err="1">
                <a:solidFill>
                  <a:schemeClr val="bg2">
                    <a:lumMod val="50000"/>
                  </a:schemeClr>
                </a:solidFill>
                <a:ea typeface="MS Mincho" panose="02020609040205080304" pitchFamily="49" charset="-128"/>
                <a:cs typeface="Times New Roman" panose="02020603050405020304" pitchFamily="18" charset="0"/>
              </a:rPr>
              <a:t>Jijo</a:t>
            </a:r>
            <a:r>
              <a:rPr lang="es-ES_tradnl" sz="3200" dirty="0">
                <a:ea typeface="MS Mincho" panose="02020609040205080304" pitchFamily="49" charset="-128"/>
                <a:cs typeface="Times New Roman" panose="02020603050405020304" pitchFamily="18" charset="0"/>
              </a:rPr>
              <a:t> de la tiznada</a:t>
            </a:r>
            <a:endParaRPr lang="es-MX" sz="3200" dirty="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22881051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xmlns="" id="{2F4735D2-53D6-4A77-B63C-6E4259007B35}"/>
              </a:ext>
            </a:extLst>
          </p:cNvPr>
          <p:cNvSpPr/>
          <p:nvPr/>
        </p:nvSpPr>
        <p:spPr>
          <a:xfrm>
            <a:off x="1568742" y="276838"/>
            <a:ext cx="8850385" cy="6001643"/>
          </a:xfrm>
          <a:prstGeom prst="rect">
            <a:avLst/>
          </a:prstGeom>
        </p:spPr>
        <p:txBody>
          <a:bodyPr wrap="square">
            <a:spAutoFit/>
          </a:bodyPr>
          <a:lstStyle/>
          <a:p>
            <a:pPr lvl="0"/>
            <a:r>
              <a:rPr lang="es-ES_tradnl" sz="3200" dirty="0">
                <a:ea typeface="MS Mincho" panose="02020609040205080304" pitchFamily="49" charset="-128"/>
                <a:cs typeface="Times New Roman" panose="02020603050405020304" pitchFamily="18" charset="0"/>
              </a:rPr>
              <a:t>Daca por da acá		</a:t>
            </a:r>
          </a:p>
          <a:p>
            <a:pPr lvl="0"/>
            <a:r>
              <a:rPr lang="es-ES_tradnl" sz="3200" b="1" dirty="0">
                <a:ea typeface="MS Mincho" panose="02020609040205080304" pitchFamily="49" charset="-128"/>
                <a:cs typeface="Times New Roman" panose="02020603050405020304" pitchFamily="18" charset="0"/>
              </a:rPr>
              <a:t>	</a:t>
            </a:r>
            <a:r>
              <a:rPr lang="es-ES_tradnl" sz="3200" b="1" dirty="0">
                <a:solidFill>
                  <a:schemeClr val="bg2">
                    <a:lumMod val="50000"/>
                  </a:schemeClr>
                </a:solidFill>
                <a:ea typeface="MS Mincho" panose="02020609040205080304" pitchFamily="49" charset="-128"/>
                <a:cs typeface="Times New Roman" panose="02020603050405020304" pitchFamily="18" charset="0"/>
              </a:rPr>
              <a:t>Daca</a:t>
            </a:r>
            <a:r>
              <a:rPr lang="es-ES_tradnl" sz="3200" dirty="0">
                <a:solidFill>
                  <a:schemeClr val="bg2">
                    <a:lumMod val="50000"/>
                  </a:schemeClr>
                </a:solidFill>
                <a:ea typeface="MS Mincho" panose="02020609040205080304" pitchFamily="49" charset="-128"/>
                <a:cs typeface="Times New Roman" panose="02020603050405020304" pitchFamily="18" charset="0"/>
              </a:rPr>
              <a:t> </a:t>
            </a:r>
            <a:r>
              <a:rPr lang="es-ES_tradnl" sz="3200" dirty="0">
                <a:ea typeface="MS Mincho" panose="02020609040205080304" pitchFamily="49" charset="-128"/>
                <a:cs typeface="Times New Roman" panose="02020603050405020304" pitchFamily="18" charset="0"/>
              </a:rPr>
              <a:t>las tres… ¡qué role!</a:t>
            </a:r>
          </a:p>
          <a:p>
            <a:pPr lvl="0"/>
            <a:endParaRPr lang="es-MX" sz="3200" dirty="0">
              <a:ea typeface="MS Mincho" panose="02020609040205080304" pitchFamily="49" charset="-128"/>
              <a:cs typeface="Times New Roman" panose="02020603050405020304" pitchFamily="18" charset="0"/>
            </a:endParaRPr>
          </a:p>
          <a:p>
            <a:pPr lvl="0"/>
            <a:r>
              <a:rPr lang="es-ES_tradnl" sz="3200" dirty="0" err="1">
                <a:ea typeface="MS Mincho" panose="02020609040205080304" pitchFamily="49" charset="-128"/>
                <a:cs typeface="Times New Roman" panose="02020603050405020304" pitchFamily="18" charset="0"/>
              </a:rPr>
              <a:t>Dequen</a:t>
            </a:r>
            <a:r>
              <a:rPr lang="es-ES_tradnl" sz="3200" dirty="0">
                <a:ea typeface="MS Mincho" panose="02020609040205080304" pitchFamily="49" charset="-128"/>
                <a:cs typeface="Times New Roman" panose="02020603050405020304" pitchFamily="18" charset="0"/>
              </a:rPr>
              <a:t> por denme 	</a:t>
            </a:r>
          </a:p>
          <a:p>
            <a:pPr lvl="0"/>
            <a:r>
              <a:rPr lang="es-ES_tradnl" sz="3200" b="1" dirty="0">
                <a:ea typeface="MS Mincho" panose="02020609040205080304" pitchFamily="49" charset="-128"/>
                <a:cs typeface="Times New Roman" panose="02020603050405020304" pitchFamily="18" charset="0"/>
              </a:rPr>
              <a:t>	</a:t>
            </a:r>
            <a:r>
              <a:rPr lang="es-ES_tradnl" sz="3200" b="1" dirty="0" err="1">
                <a:solidFill>
                  <a:schemeClr val="bg2">
                    <a:lumMod val="50000"/>
                  </a:schemeClr>
                </a:solidFill>
                <a:ea typeface="MS Mincho" panose="02020609040205080304" pitchFamily="49" charset="-128"/>
                <a:cs typeface="Times New Roman" panose="02020603050405020304" pitchFamily="18" charset="0"/>
              </a:rPr>
              <a:t>Dequen</a:t>
            </a:r>
            <a:r>
              <a:rPr lang="es-ES_tradnl" sz="3200" dirty="0">
                <a:solidFill>
                  <a:schemeClr val="bg2">
                    <a:lumMod val="50000"/>
                  </a:schemeClr>
                </a:solidFill>
                <a:ea typeface="MS Mincho" panose="02020609040205080304" pitchFamily="49" charset="-128"/>
                <a:cs typeface="Times New Roman" panose="02020603050405020304" pitchFamily="18" charset="0"/>
              </a:rPr>
              <a:t> </a:t>
            </a:r>
            <a:r>
              <a:rPr lang="es-ES_tradnl" sz="3200" dirty="0">
                <a:ea typeface="MS Mincho" panose="02020609040205080304" pitchFamily="49" charset="-128"/>
                <a:cs typeface="Times New Roman" panose="02020603050405020304" pitchFamily="18" charset="0"/>
              </a:rPr>
              <a:t>las tres</a:t>
            </a:r>
          </a:p>
          <a:p>
            <a:pPr lvl="0"/>
            <a:endParaRPr lang="es-MX" sz="3200" dirty="0">
              <a:ea typeface="MS Mincho" panose="02020609040205080304" pitchFamily="49" charset="-128"/>
              <a:cs typeface="Times New Roman" panose="02020603050405020304" pitchFamily="18" charset="0"/>
            </a:endParaRPr>
          </a:p>
          <a:p>
            <a:pPr lvl="0"/>
            <a:r>
              <a:rPr lang="es-ES_tradnl" sz="3200" dirty="0" err="1">
                <a:ea typeface="MS Mincho" panose="02020609040205080304" pitchFamily="49" charset="-128"/>
                <a:cs typeface="Times New Roman" panose="02020603050405020304" pitchFamily="18" charset="0"/>
              </a:rPr>
              <a:t>Jielen</a:t>
            </a:r>
            <a:r>
              <a:rPr lang="es-ES_tradnl" sz="3200" dirty="0">
                <a:ea typeface="MS Mincho" panose="02020609040205080304" pitchFamily="49" charset="-128"/>
                <a:cs typeface="Times New Roman" panose="02020603050405020304" pitchFamily="18" charset="0"/>
              </a:rPr>
              <a:t> por hielen		</a:t>
            </a:r>
          </a:p>
          <a:p>
            <a:pPr lvl="0"/>
            <a:r>
              <a:rPr lang="es-ES_tradnl" sz="3200" dirty="0">
                <a:ea typeface="MS Mincho" panose="02020609040205080304" pitchFamily="49" charset="-128"/>
                <a:cs typeface="Times New Roman" panose="02020603050405020304" pitchFamily="18" charset="0"/>
              </a:rPr>
              <a:t>	..que se nos </a:t>
            </a:r>
            <a:r>
              <a:rPr lang="es-ES_tradnl" sz="3200" b="1" dirty="0" err="1">
                <a:solidFill>
                  <a:schemeClr val="bg2">
                    <a:lumMod val="50000"/>
                  </a:schemeClr>
                </a:solidFill>
                <a:ea typeface="MS Mincho" panose="02020609040205080304" pitchFamily="49" charset="-128"/>
                <a:cs typeface="Times New Roman" panose="02020603050405020304" pitchFamily="18" charset="0"/>
              </a:rPr>
              <a:t>jielen</a:t>
            </a:r>
            <a:r>
              <a:rPr lang="es-ES_tradnl" sz="3200" b="1" dirty="0">
                <a:ea typeface="MS Mincho" panose="02020609040205080304" pitchFamily="49" charset="-128"/>
                <a:cs typeface="Times New Roman" panose="02020603050405020304" pitchFamily="18" charset="0"/>
              </a:rPr>
              <a:t> </a:t>
            </a:r>
            <a:r>
              <a:rPr lang="es-ES_tradnl" sz="3200" dirty="0">
                <a:ea typeface="MS Mincho" panose="02020609040205080304" pitchFamily="49" charset="-128"/>
                <a:cs typeface="Times New Roman" panose="02020603050405020304" pitchFamily="18" charset="0"/>
              </a:rPr>
              <a:t>los hígados</a:t>
            </a:r>
          </a:p>
          <a:p>
            <a:pPr lvl="0"/>
            <a:endParaRPr lang="es-ES_tradnl" sz="3200" dirty="0">
              <a:ea typeface="MS Mincho" panose="02020609040205080304" pitchFamily="49" charset="-128"/>
              <a:cs typeface="Times New Roman" panose="02020603050405020304" pitchFamily="18" charset="0"/>
            </a:endParaRPr>
          </a:p>
          <a:p>
            <a:pPr>
              <a:spcAft>
                <a:spcPts val="0"/>
              </a:spcAft>
            </a:pPr>
            <a:r>
              <a:rPr lang="es-ES_tradnl" sz="3200" dirty="0" err="1">
                <a:ea typeface="MS Mincho" panose="02020609040205080304" pitchFamily="49" charset="-128"/>
                <a:cs typeface="Times New Roman" panose="02020603050405020304" pitchFamily="18" charset="0"/>
              </a:rPr>
              <a:t>Aspérense</a:t>
            </a:r>
            <a:r>
              <a:rPr lang="es-ES_tradnl" sz="3200" dirty="0">
                <a:ea typeface="MS Mincho" panose="02020609040205080304" pitchFamily="49" charset="-128"/>
                <a:cs typeface="Times New Roman" panose="02020603050405020304" pitchFamily="18" charset="0"/>
              </a:rPr>
              <a:t> por espérense	</a:t>
            </a:r>
          </a:p>
          <a:p>
            <a:pPr>
              <a:spcAft>
                <a:spcPts val="0"/>
              </a:spcAft>
            </a:pPr>
            <a:r>
              <a:rPr lang="es-ES_tradnl" sz="3200" b="1" dirty="0">
                <a:ea typeface="MS Mincho" panose="02020609040205080304" pitchFamily="49" charset="-128"/>
                <a:cs typeface="Times New Roman" panose="02020603050405020304" pitchFamily="18" charset="0"/>
              </a:rPr>
              <a:t>	</a:t>
            </a:r>
            <a:r>
              <a:rPr lang="es-ES_tradnl" sz="3200" b="1" dirty="0" err="1">
                <a:solidFill>
                  <a:schemeClr val="bg2">
                    <a:lumMod val="50000"/>
                  </a:schemeClr>
                </a:solidFill>
                <a:ea typeface="MS Mincho" panose="02020609040205080304" pitchFamily="49" charset="-128"/>
                <a:cs typeface="Times New Roman" panose="02020603050405020304" pitchFamily="18" charset="0"/>
              </a:rPr>
              <a:t>Aspérense</a:t>
            </a:r>
            <a:r>
              <a:rPr lang="es-ES_tradnl" sz="3200" b="1" dirty="0">
                <a:ea typeface="MS Mincho" panose="02020609040205080304" pitchFamily="49" charset="-128"/>
                <a:cs typeface="Times New Roman" panose="02020603050405020304" pitchFamily="18" charset="0"/>
              </a:rPr>
              <a:t> </a:t>
            </a:r>
            <a:r>
              <a:rPr lang="es-ES_tradnl" sz="3200" dirty="0">
                <a:ea typeface="MS Mincho" panose="02020609040205080304" pitchFamily="49" charset="-128"/>
                <a:cs typeface="Times New Roman" panose="02020603050405020304" pitchFamily="18" charset="0"/>
              </a:rPr>
              <a:t>no coman ansias</a:t>
            </a:r>
            <a:endParaRPr lang="es-MX" sz="3200" dirty="0">
              <a:ea typeface="MS Mincho" panose="02020609040205080304" pitchFamily="49" charset="-128"/>
              <a:cs typeface="Times New Roman" panose="02020603050405020304" pitchFamily="18" charset="0"/>
            </a:endParaRPr>
          </a:p>
          <a:p>
            <a:pPr lvl="0"/>
            <a:endParaRPr lang="es-MX" sz="3200" dirty="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92459755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706880" y="1026341"/>
            <a:ext cx="8368937" cy="5016758"/>
          </a:xfrm>
          <a:prstGeom prst="rect">
            <a:avLst/>
          </a:prstGeom>
        </p:spPr>
        <p:txBody>
          <a:bodyPr wrap="square">
            <a:spAutoFit/>
          </a:bodyPr>
          <a:lstStyle/>
          <a:p>
            <a:pPr>
              <a:spcAft>
                <a:spcPts val="0"/>
              </a:spcAft>
            </a:pPr>
            <a:r>
              <a:rPr lang="es-ES_tradnl" sz="3200" dirty="0" err="1">
                <a:ea typeface="MS Mincho" panose="02020609040205080304" pitchFamily="49" charset="-128"/>
                <a:cs typeface="Times New Roman" panose="02020603050405020304" pitchFamily="18" charset="0"/>
              </a:rPr>
              <a:t>Abujero</a:t>
            </a:r>
            <a:r>
              <a:rPr lang="es-ES_tradnl" sz="3200" dirty="0">
                <a:ea typeface="MS Mincho" panose="02020609040205080304" pitchFamily="49" charset="-128"/>
                <a:cs typeface="Times New Roman" panose="02020603050405020304" pitchFamily="18" charset="0"/>
              </a:rPr>
              <a:t> por agujero		</a:t>
            </a:r>
          </a:p>
          <a:p>
            <a:pPr>
              <a:spcAft>
                <a:spcPts val="0"/>
              </a:spcAft>
            </a:pPr>
            <a:r>
              <a:rPr lang="es-ES_tradnl" sz="3200" dirty="0">
                <a:ea typeface="MS Mincho" panose="02020609040205080304" pitchFamily="49" charset="-128"/>
                <a:cs typeface="Times New Roman" panose="02020603050405020304" pitchFamily="18" charset="0"/>
              </a:rPr>
              <a:t>	¡Cállese o lo </a:t>
            </a:r>
            <a:r>
              <a:rPr lang="es-ES_tradnl" sz="3200" b="1" dirty="0" err="1">
                <a:solidFill>
                  <a:schemeClr val="bg2">
                    <a:lumMod val="50000"/>
                  </a:schemeClr>
                </a:solidFill>
                <a:ea typeface="MS Mincho" panose="02020609040205080304" pitchFamily="49" charset="-128"/>
                <a:cs typeface="Times New Roman" panose="02020603050405020304" pitchFamily="18" charset="0"/>
              </a:rPr>
              <a:t>abujero</a:t>
            </a:r>
            <a:r>
              <a:rPr lang="es-ES_tradnl" sz="3200" dirty="0">
                <a:ea typeface="MS Mincho" panose="02020609040205080304" pitchFamily="49" charset="-128"/>
                <a:cs typeface="Times New Roman" panose="02020603050405020304" pitchFamily="18" charset="0"/>
              </a:rPr>
              <a:t>!</a:t>
            </a:r>
          </a:p>
          <a:p>
            <a:pPr>
              <a:spcAft>
                <a:spcPts val="0"/>
              </a:spcAft>
            </a:pPr>
            <a:endParaRPr lang="es-MX" sz="3200" dirty="0">
              <a:ea typeface="MS Mincho" panose="02020609040205080304" pitchFamily="49" charset="-128"/>
              <a:cs typeface="Times New Roman" panose="02020603050405020304" pitchFamily="18" charset="0"/>
            </a:endParaRPr>
          </a:p>
          <a:p>
            <a:pPr marL="2247900" indent="-2247900">
              <a:spcAft>
                <a:spcPts val="0"/>
              </a:spcAft>
            </a:pPr>
            <a:r>
              <a:rPr lang="es-ES_tradnl" sz="3200" dirty="0">
                <a:ea typeface="MS Mincho" panose="02020609040205080304" pitchFamily="49" charset="-128"/>
                <a:cs typeface="Times New Roman" panose="02020603050405020304" pitchFamily="18" charset="0"/>
              </a:rPr>
              <a:t>Pos por pues				</a:t>
            </a:r>
          </a:p>
          <a:p>
            <a:pPr marL="1588" indent="-1588">
              <a:spcAft>
                <a:spcPts val="0"/>
              </a:spcAft>
            </a:pPr>
            <a:r>
              <a:rPr lang="es-ES_tradnl" sz="3200" b="1" dirty="0">
                <a:solidFill>
                  <a:schemeClr val="accent3">
                    <a:lumMod val="60000"/>
                    <a:lumOff val="40000"/>
                  </a:schemeClr>
                </a:solidFill>
                <a:ea typeface="MS Mincho" panose="02020609040205080304" pitchFamily="49" charset="-128"/>
                <a:cs typeface="Times New Roman" panose="02020603050405020304" pitchFamily="18" charset="0"/>
              </a:rPr>
              <a:t>		</a:t>
            </a:r>
            <a:r>
              <a:rPr lang="es-ES_tradnl" sz="3200" b="1" dirty="0" err="1">
                <a:solidFill>
                  <a:schemeClr val="bg2">
                    <a:lumMod val="50000"/>
                  </a:schemeClr>
                </a:solidFill>
                <a:ea typeface="MS Mincho" panose="02020609040205080304" pitchFamily="49" charset="-128"/>
                <a:cs typeface="Times New Roman" panose="02020603050405020304" pitchFamily="18" charset="0"/>
              </a:rPr>
              <a:t>Pos</a:t>
            </a:r>
            <a:r>
              <a:rPr lang="es-ES_tradnl" sz="3200" dirty="0">
                <a:ea typeface="MS Mincho" panose="02020609040205080304" pitchFamily="49" charset="-128"/>
                <a:cs typeface="Times New Roman" panose="02020603050405020304" pitchFamily="18" charset="0"/>
              </a:rPr>
              <a:t> con razón</a:t>
            </a:r>
          </a:p>
          <a:p>
            <a:pPr marL="2247900" indent="-2247900">
              <a:spcAft>
                <a:spcPts val="0"/>
              </a:spcAft>
            </a:pPr>
            <a:endParaRPr lang="es-MX" sz="3200" dirty="0">
              <a:ea typeface="MS Mincho" panose="02020609040205080304" pitchFamily="49" charset="-128"/>
              <a:cs typeface="Times New Roman" panose="02020603050405020304" pitchFamily="18" charset="0"/>
            </a:endParaRPr>
          </a:p>
          <a:p>
            <a:pPr marL="2247900" indent="-2247900">
              <a:spcAft>
                <a:spcPts val="0"/>
              </a:spcAft>
            </a:pPr>
            <a:r>
              <a:rPr lang="es-ES_tradnl" sz="3200" dirty="0">
                <a:ea typeface="MS Mincho" panose="02020609040205080304" pitchFamily="49" charset="-128"/>
                <a:cs typeface="Times New Roman" panose="02020603050405020304" pitchFamily="18" charset="0"/>
              </a:rPr>
              <a:t>Priesa por prisa			</a:t>
            </a:r>
          </a:p>
          <a:p>
            <a:pPr marL="182563" indent="-9525">
              <a:spcAft>
                <a:spcPts val="0"/>
              </a:spcAft>
            </a:pPr>
            <a:r>
              <a:rPr lang="es-ES_tradnl" sz="3200" dirty="0">
                <a:ea typeface="MS Mincho" panose="02020609040205080304" pitchFamily="49" charset="-128"/>
                <a:cs typeface="Times New Roman" panose="02020603050405020304" pitchFamily="18" charset="0"/>
              </a:rPr>
              <a:t>		Date </a:t>
            </a:r>
            <a:r>
              <a:rPr lang="es-ES_tradnl" sz="3200" b="1" dirty="0">
                <a:solidFill>
                  <a:schemeClr val="bg2">
                    <a:lumMod val="50000"/>
                  </a:schemeClr>
                </a:solidFill>
                <a:ea typeface="MS Mincho" panose="02020609040205080304" pitchFamily="49" charset="-128"/>
                <a:cs typeface="Times New Roman" panose="02020603050405020304" pitchFamily="18" charset="0"/>
              </a:rPr>
              <a:t>priesa</a:t>
            </a:r>
            <a:r>
              <a:rPr lang="es-ES_tradnl" sz="3200" dirty="0">
                <a:ea typeface="MS Mincho" panose="02020609040205080304" pitchFamily="49" charset="-128"/>
                <a:cs typeface="Times New Roman" panose="02020603050405020304" pitchFamily="18" charset="0"/>
              </a:rPr>
              <a:t>, </a:t>
            </a:r>
            <a:r>
              <a:rPr lang="es-ES_tradnl" sz="3200" dirty="0" err="1">
                <a:ea typeface="MS Mincho" panose="02020609040205080304" pitchFamily="49" charset="-128"/>
                <a:cs typeface="Times New Roman" panose="02020603050405020304" pitchFamily="18" charset="0"/>
              </a:rPr>
              <a:t>Pifanio</a:t>
            </a:r>
            <a:r>
              <a:rPr lang="es-ES_tradnl" sz="3200" dirty="0">
                <a:ea typeface="MS Mincho" panose="02020609040205080304" pitchFamily="49" charset="-128"/>
                <a:cs typeface="Times New Roman" panose="02020603050405020304" pitchFamily="18" charset="0"/>
              </a:rPr>
              <a:t> </a:t>
            </a:r>
          </a:p>
          <a:p>
            <a:pPr marL="2247900" indent="-2247900">
              <a:spcAft>
                <a:spcPts val="0"/>
              </a:spcAft>
            </a:pPr>
            <a:endParaRPr lang="es-MX" sz="3200" dirty="0">
              <a:ea typeface="MS Mincho" panose="02020609040205080304" pitchFamily="49" charset="-128"/>
              <a:cs typeface="Times New Roman" panose="02020603050405020304" pitchFamily="18" charset="0"/>
            </a:endParaRPr>
          </a:p>
          <a:p>
            <a:pPr marL="2247900" indent="-2247900">
              <a:spcAft>
                <a:spcPts val="0"/>
              </a:spcAft>
            </a:pPr>
            <a:endParaRPr lang="es-MX" sz="3200" dirty="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417742407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3FF1CBA2-98CB-40A1-8321-11D2F05275AD}"/>
              </a:ext>
            </a:extLst>
          </p:cNvPr>
          <p:cNvSpPr/>
          <p:nvPr/>
        </p:nvSpPr>
        <p:spPr>
          <a:xfrm>
            <a:off x="1608049" y="975255"/>
            <a:ext cx="9278224" cy="4031873"/>
          </a:xfrm>
          <a:prstGeom prst="rect">
            <a:avLst/>
          </a:prstGeom>
        </p:spPr>
        <p:txBody>
          <a:bodyPr wrap="square">
            <a:spAutoFit/>
          </a:bodyPr>
          <a:lstStyle/>
          <a:p>
            <a:pPr marL="2247900" lvl="0" indent="-2247900"/>
            <a:r>
              <a:rPr lang="es-ES_tradnl" sz="3200" dirty="0" err="1">
                <a:ea typeface="MS Mincho" panose="02020609040205080304" pitchFamily="49" charset="-128"/>
                <a:cs typeface="Times New Roman" panose="02020603050405020304" pitchFamily="18" charset="0"/>
              </a:rPr>
              <a:t>Juerza</a:t>
            </a:r>
            <a:r>
              <a:rPr lang="es-ES_tradnl" sz="3200" dirty="0">
                <a:ea typeface="MS Mincho" panose="02020609040205080304" pitchFamily="49" charset="-128"/>
                <a:cs typeface="Times New Roman" panose="02020603050405020304" pitchFamily="18" charset="0"/>
              </a:rPr>
              <a:t> por fuerza</a:t>
            </a:r>
          </a:p>
          <a:p>
            <a:pPr marL="9525" lvl="0" indent="-9525"/>
            <a:r>
              <a:rPr lang="es-ES_tradnl" sz="3200" dirty="0">
                <a:ea typeface="MS Mincho" panose="02020609040205080304" pitchFamily="49" charset="-128"/>
                <a:cs typeface="Times New Roman" panose="02020603050405020304" pitchFamily="18" charset="0"/>
              </a:rPr>
              <a:t>		le falta la </a:t>
            </a:r>
            <a:r>
              <a:rPr lang="es-ES_tradnl" sz="3200" b="1" dirty="0" err="1">
                <a:solidFill>
                  <a:schemeClr val="bg2">
                    <a:lumMod val="50000"/>
                  </a:schemeClr>
                </a:solidFill>
                <a:ea typeface="MS Mincho" panose="02020609040205080304" pitchFamily="49" charset="-128"/>
                <a:cs typeface="Times New Roman" panose="02020603050405020304" pitchFamily="18" charset="0"/>
              </a:rPr>
              <a:t>juerza</a:t>
            </a:r>
            <a:r>
              <a:rPr lang="es-ES_tradnl" sz="3200" dirty="0">
                <a:ea typeface="MS Mincho" panose="02020609040205080304" pitchFamily="49" charset="-128"/>
                <a:cs typeface="Times New Roman" panose="02020603050405020304" pitchFamily="18" charset="0"/>
              </a:rPr>
              <a:t>…!</a:t>
            </a:r>
          </a:p>
          <a:p>
            <a:pPr marL="2247900" lvl="0" indent="-2247900"/>
            <a:endParaRPr lang="es-MX" sz="3200" dirty="0">
              <a:ea typeface="MS Mincho" panose="02020609040205080304" pitchFamily="49" charset="-128"/>
              <a:cs typeface="Times New Roman" panose="02020603050405020304" pitchFamily="18" charset="0"/>
            </a:endParaRPr>
          </a:p>
          <a:p>
            <a:pPr marL="2247900" lvl="0" indent="-2247900"/>
            <a:r>
              <a:rPr lang="es-ES_tradnl" sz="3200" dirty="0">
                <a:ea typeface="MS Mincho" panose="02020609040205080304" pitchFamily="49" charset="-128"/>
                <a:cs typeface="Times New Roman" panose="02020603050405020304" pitchFamily="18" charset="0"/>
              </a:rPr>
              <a:t>Dende por desde </a:t>
            </a:r>
          </a:p>
          <a:p>
            <a:pPr marL="9525" lvl="0" indent="-9525"/>
            <a:r>
              <a:rPr lang="es-ES_tradnl" sz="3200" dirty="0">
                <a:ea typeface="MS Mincho" panose="02020609040205080304" pitchFamily="49" charset="-128"/>
                <a:cs typeface="Times New Roman" panose="02020603050405020304" pitchFamily="18" charset="0"/>
              </a:rPr>
              <a:t>		¡Trabaja </a:t>
            </a:r>
            <a:r>
              <a:rPr lang="es-ES_tradnl" sz="3200" b="1" dirty="0">
                <a:solidFill>
                  <a:schemeClr val="bg2">
                    <a:lumMod val="50000"/>
                  </a:schemeClr>
                </a:solidFill>
                <a:ea typeface="MS Mincho" panose="02020609040205080304" pitchFamily="49" charset="-128"/>
                <a:cs typeface="Times New Roman" panose="02020603050405020304" pitchFamily="18" charset="0"/>
              </a:rPr>
              <a:t>dende</a:t>
            </a:r>
            <a:r>
              <a:rPr lang="es-ES_tradnl" sz="3200" b="1" dirty="0">
                <a:ea typeface="MS Mincho" panose="02020609040205080304" pitchFamily="49" charset="-128"/>
                <a:cs typeface="Times New Roman" panose="02020603050405020304" pitchFamily="18" charset="0"/>
              </a:rPr>
              <a:t> </a:t>
            </a:r>
            <a:r>
              <a:rPr lang="es-ES_tradnl" sz="3200" dirty="0">
                <a:ea typeface="MS Mincho" panose="02020609040205080304" pitchFamily="49" charset="-128"/>
                <a:cs typeface="Times New Roman" panose="02020603050405020304" pitchFamily="18" charset="0"/>
              </a:rPr>
              <a:t>que Dios amanece…!</a:t>
            </a:r>
          </a:p>
          <a:p>
            <a:pPr marL="9525" lvl="0" indent="-9525"/>
            <a:r>
              <a:rPr lang="es-ES_tradnl" sz="3200" dirty="0">
                <a:ea typeface="MS Mincho" panose="02020609040205080304" pitchFamily="49" charset="-128"/>
                <a:cs typeface="Times New Roman" panose="02020603050405020304" pitchFamily="18" charset="0"/>
              </a:rPr>
              <a:t> </a:t>
            </a:r>
            <a:endParaRPr lang="es-MX" sz="3200" dirty="0">
              <a:ea typeface="MS Mincho" panose="02020609040205080304" pitchFamily="49" charset="-128"/>
              <a:cs typeface="Times New Roman" panose="02020603050405020304" pitchFamily="18" charset="0"/>
            </a:endParaRPr>
          </a:p>
          <a:p>
            <a:pPr marL="9525" lvl="0" indent="-9525"/>
            <a:r>
              <a:rPr lang="es-ES_tradnl" sz="3200" dirty="0" err="1">
                <a:ea typeface="MS Mincho" panose="02020609040205080304" pitchFamily="49" charset="-128"/>
                <a:cs typeface="Times New Roman" panose="02020603050405020304" pitchFamily="18" charset="0"/>
              </a:rPr>
              <a:t>Trais</a:t>
            </a:r>
            <a:r>
              <a:rPr lang="es-ES_tradnl" sz="3200" dirty="0">
                <a:ea typeface="MS Mincho" panose="02020609040205080304" pitchFamily="49" charset="-128"/>
                <a:cs typeface="Times New Roman" panose="02020603050405020304" pitchFamily="18" charset="0"/>
              </a:rPr>
              <a:t> por traes	</a:t>
            </a:r>
          </a:p>
          <a:p>
            <a:pPr marL="9525" lvl="0" indent="-9525"/>
            <a:r>
              <a:rPr lang="es-ES_tradnl" sz="3200" dirty="0">
                <a:ea typeface="MS Mincho" panose="02020609040205080304" pitchFamily="49" charset="-128"/>
                <a:cs typeface="Times New Roman" panose="02020603050405020304" pitchFamily="18" charset="0"/>
              </a:rPr>
              <a:t>		¿qué chismes le </a:t>
            </a:r>
            <a:r>
              <a:rPr lang="es-ES_tradnl" sz="3200" b="1" dirty="0" err="1">
                <a:solidFill>
                  <a:schemeClr val="bg2">
                    <a:lumMod val="50000"/>
                  </a:schemeClr>
                </a:solidFill>
                <a:ea typeface="MS Mincho" panose="02020609040205080304" pitchFamily="49" charset="-128"/>
                <a:cs typeface="Times New Roman" panose="02020603050405020304" pitchFamily="18" charset="0"/>
              </a:rPr>
              <a:t>trais</a:t>
            </a:r>
            <a:r>
              <a:rPr lang="es-ES_tradnl" sz="3200" b="1" dirty="0">
                <a:ea typeface="MS Mincho" panose="02020609040205080304" pitchFamily="49" charset="-128"/>
                <a:cs typeface="Times New Roman" panose="02020603050405020304" pitchFamily="18" charset="0"/>
              </a:rPr>
              <a:t> </a:t>
            </a:r>
            <a:r>
              <a:rPr lang="es-ES_tradnl" sz="3200" dirty="0">
                <a:ea typeface="MS Mincho" panose="02020609040205080304" pitchFamily="49" charset="-128"/>
                <a:cs typeface="Times New Roman" panose="02020603050405020304" pitchFamily="18" charset="0"/>
              </a:rPr>
              <a:t>a Demetrio…?</a:t>
            </a:r>
            <a:endParaRPr lang="es-MX" dirty="0"/>
          </a:p>
        </p:txBody>
      </p:sp>
    </p:spTree>
    <p:extLst>
      <p:ext uri="{BB962C8B-B14F-4D97-AF65-F5344CB8AC3E}">
        <p14:creationId xmlns:p14="http://schemas.microsoft.com/office/powerpoint/2010/main" val="294868781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244767" y="2162509"/>
            <a:ext cx="10070321" cy="1754326"/>
          </a:xfrm>
          <a:prstGeom prst="rect">
            <a:avLst/>
          </a:prstGeom>
        </p:spPr>
        <p:txBody>
          <a:bodyPr wrap="none">
            <a:spAutoFit/>
          </a:bodyPr>
          <a:lstStyle/>
          <a:p>
            <a:pPr algn="ctr"/>
            <a:r>
              <a:rPr lang="es-ES_tradnl" sz="5400" b="1" dirty="0">
                <a:solidFill>
                  <a:schemeClr val="accent3">
                    <a:lumMod val="60000"/>
                    <a:lumOff val="40000"/>
                  </a:schemeClr>
                </a:solidFill>
                <a:ea typeface="MS Mincho" panose="02020609040205080304" pitchFamily="49" charset="-128"/>
                <a:cs typeface="Times New Roman" panose="02020603050405020304" pitchFamily="18" charset="0"/>
              </a:rPr>
              <a:t>Arcaísmos que se conservan </a:t>
            </a:r>
          </a:p>
          <a:p>
            <a:pPr algn="ctr"/>
            <a:r>
              <a:rPr lang="es-ES_tradnl" sz="5400" b="1" dirty="0">
                <a:solidFill>
                  <a:schemeClr val="accent3">
                    <a:lumMod val="60000"/>
                    <a:lumOff val="40000"/>
                  </a:schemeClr>
                </a:solidFill>
                <a:ea typeface="MS Mincho" panose="02020609040205080304" pitchFamily="49" charset="-128"/>
                <a:cs typeface="Times New Roman" panose="02020603050405020304" pitchFamily="18" charset="0"/>
              </a:rPr>
              <a:t>en el habla popular rural</a:t>
            </a:r>
            <a:endParaRPr lang="es-MX" sz="5400" b="1" dirty="0">
              <a:solidFill>
                <a:schemeClr val="accent3">
                  <a:lumMod val="60000"/>
                  <a:lumOff val="40000"/>
                </a:schemeClr>
              </a:solidFill>
            </a:endParaRPr>
          </a:p>
        </p:txBody>
      </p:sp>
    </p:spTree>
    <p:extLst>
      <p:ext uri="{BB962C8B-B14F-4D97-AF65-F5344CB8AC3E}">
        <p14:creationId xmlns:p14="http://schemas.microsoft.com/office/powerpoint/2010/main" val="330581615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879566" y="975360"/>
            <a:ext cx="10528663" cy="3785652"/>
          </a:xfrm>
          <a:prstGeom prst="rect">
            <a:avLst/>
          </a:prstGeom>
        </p:spPr>
        <p:txBody>
          <a:bodyPr wrap="square">
            <a:spAutoFit/>
          </a:bodyPr>
          <a:lstStyle/>
          <a:p>
            <a:pPr marL="2247900" indent="-2247900">
              <a:spcAft>
                <a:spcPts val="0"/>
              </a:spcAft>
            </a:pPr>
            <a:r>
              <a:rPr lang="es-ES_tradnl" sz="4000" dirty="0" err="1">
                <a:ea typeface="MS Mincho" panose="02020609040205080304" pitchFamily="49" charset="-128"/>
                <a:cs typeface="Times New Roman" panose="02020603050405020304" pitchFamily="18" charset="0"/>
              </a:rPr>
              <a:t>Vide</a:t>
            </a:r>
            <a:r>
              <a:rPr lang="es-ES_tradnl" sz="4000" dirty="0">
                <a:ea typeface="MS Mincho" panose="02020609040205080304" pitchFamily="49" charset="-128"/>
                <a:cs typeface="Times New Roman" panose="02020603050405020304" pitchFamily="18" charset="0"/>
              </a:rPr>
              <a:t> por vi		</a:t>
            </a:r>
          </a:p>
          <a:p>
            <a:pPr marL="2247900" indent="-2247900">
              <a:spcAft>
                <a:spcPts val="0"/>
              </a:spcAft>
            </a:pPr>
            <a:r>
              <a:rPr lang="es-ES_tradnl" sz="4000" dirty="0">
                <a:ea typeface="MS Mincho" panose="02020609040205080304" pitchFamily="49" charset="-128"/>
                <a:cs typeface="Times New Roman" panose="02020603050405020304" pitchFamily="18" charset="0"/>
              </a:rPr>
              <a:t>	A poco no </a:t>
            </a:r>
            <a:r>
              <a:rPr lang="es-ES_tradnl" sz="4000" b="1" dirty="0" err="1">
                <a:solidFill>
                  <a:schemeClr val="bg2">
                    <a:lumMod val="50000"/>
                  </a:schemeClr>
                </a:solidFill>
                <a:ea typeface="MS Mincho" panose="02020609040205080304" pitchFamily="49" charset="-128"/>
                <a:cs typeface="Times New Roman" panose="02020603050405020304" pitchFamily="18" charset="0"/>
              </a:rPr>
              <a:t>vide</a:t>
            </a:r>
            <a:r>
              <a:rPr lang="es-ES_tradnl" sz="4000" dirty="0">
                <a:ea typeface="MS Mincho" panose="02020609040205080304" pitchFamily="49" charset="-128"/>
                <a:cs typeface="Times New Roman" panose="02020603050405020304" pitchFamily="18" charset="0"/>
              </a:rPr>
              <a:t> que tienes los caballos amarrados</a:t>
            </a:r>
          </a:p>
          <a:p>
            <a:pPr marL="2247900" indent="-2247900">
              <a:spcAft>
                <a:spcPts val="0"/>
              </a:spcAft>
            </a:pPr>
            <a:endParaRPr lang="es-MX" sz="4000" dirty="0">
              <a:ea typeface="MS Mincho" panose="02020609040205080304" pitchFamily="49" charset="-128"/>
              <a:cs typeface="Times New Roman" panose="02020603050405020304" pitchFamily="18" charset="0"/>
            </a:endParaRPr>
          </a:p>
          <a:p>
            <a:pPr marL="2247900" indent="-2247900">
              <a:spcAft>
                <a:spcPts val="0"/>
              </a:spcAft>
            </a:pPr>
            <a:r>
              <a:rPr lang="es-ES_tradnl" sz="4000" dirty="0">
                <a:ea typeface="MS Mincho" panose="02020609040205080304" pitchFamily="49" charset="-128"/>
                <a:cs typeface="Times New Roman" panose="02020603050405020304" pitchFamily="18" charset="0"/>
              </a:rPr>
              <a:t>Ansí por así		</a:t>
            </a:r>
          </a:p>
          <a:p>
            <a:pPr marL="2247900" indent="-2247900">
              <a:spcAft>
                <a:spcPts val="0"/>
              </a:spcAft>
            </a:pPr>
            <a:r>
              <a:rPr lang="es-ES_tradnl" sz="4000" dirty="0">
                <a:ea typeface="MS Mincho" panose="02020609040205080304" pitchFamily="49" charset="-128"/>
                <a:cs typeface="Times New Roman" panose="02020603050405020304" pitchFamily="18" charset="0"/>
              </a:rPr>
              <a:t>	Tú no eres </a:t>
            </a:r>
            <a:r>
              <a:rPr lang="es-ES_tradnl" sz="4000" b="1" dirty="0">
                <a:solidFill>
                  <a:schemeClr val="bg2">
                    <a:lumMod val="50000"/>
                  </a:schemeClr>
                </a:solidFill>
                <a:ea typeface="MS Mincho" panose="02020609040205080304" pitchFamily="49" charset="-128"/>
                <a:cs typeface="Times New Roman" panose="02020603050405020304" pitchFamily="18" charset="0"/>
              </a:rPr>
              <a:t>ansí</a:t>
            </a:r>
            <a:endParaRPr lang="es-MX" sz="4000" b="1" dirty="0">
              <a:solidFill>
                <a:schemeClr val="bg2">
                  <a:lumMod val="50000"/>
                </a:schemeClr>
              </a:solidFill>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359995227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322017" y="2226904"/>
            <a:ext cx="9514144" cy="1569660"/>
          </a:xfrm>
          <a:prstGeom prst="rect">
            <a:avLst/>
          </a:prstGeom>
        </p:spPr>
        <p:txBody>
          <a:bodyPr wrap="none">
            <a:spAutoFit/>
          </a:bodyPr>
          <a:lstStyle/>
          <a:p>
            <a:pPr algn="ctr"/>
            <a:r>
              <a:rPr lang="es-MX" sz="4800" b="1" dirty="0">
                <a:solidFill>
                  <a:schemeClr val="bg1">
                    <a:lumMod val="65000"/>
                  </a:schemeClr>
                </a:solidFill>
                <a:effectLst>
                  <a:outerShdw blurRad="38100" dist="38100" dir="2700000" algn="tl">
                    <a:srgbClr val="000000">
                      <a:alpha val="43137"/>
                    </a:srgbClr>
                  </a:outerShdw>
                </a:effectLst>
                <a:latin typeface="+mj-lt"/>
              </a:rPr>
              <a:t>VARIANTES SITUACIONALES</a:t>
            </a:r>
          </a:p>
          <a:p>
            <a:pPr algn="ctr"/>
            <a:r>
              <a:rPr lang="es-MX" sz="4800" b="1" dirty="0">
                <a:solidFill>
                  <a:schemeClr val="bg1">
                    <a:lumMod val="65000"/>
                  </a:schemeClr>
                </a:solidFill>
                <a:effectLst>
                  <a:outerShdw blurRad="38100" dist="38100" dir="2700000" algn="tl">
                    <a:srgbClr val="000000">
                      <a:alpha val="43137"/>
                    </a:srgbClr>
                  </a:outerShdw>
                </a:effectLst>
                <a:latin typeface="+mj-lt"/>
              </a:rPr>
              <a:t> O </a:t>
            </a:r>
            <a:r>
              <a:rPr lang="es-MX" sz="4800" b="1" dirty="0" err="1">
                <a:solidFill>
                  <a:schemeClr val="bg1">
                    <a:lumMod val="65000"/>
                  </a:schemeClr>
                </a:solidFill>
                <a:effectLst>
                  <a:outerShdw blurRad="38100" dist="38100" dir="2700000" algn="tl">
                    <a:srgbClr val="000000">
                      <a:alpha val="43137"/>
                    </a:srgbClr>
                  </a:outerShdw>
                </a:effectLst>
                <a:latin typeface="+mj-lt"/>
              </a:rPr>
              <a:t>DIAFÁSICAS</a:t>
            </a:r>
            <a:endParaRPr lang="es-MX" sz="4800" b="1" dirty="0">
              <a:solidFill>
                <a:schemeClr val="bg1">
                  <a:lumMod val="65000"/>
                </a:schemeClr>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362926724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49401" y="450761"/>
            <a:ext cx="10353762" cy="5834129"/>
          </a:xfrm>
        </p:spPr>
        <p:txBody>
          <a:bodyPr>
            <a:normAutofit/>
          </a:bodyPr>
          <a:lstStyle/>
          <a:p>
            <a:pPr marL="0" indent="0">
              <a:buNone/>
            </a:pPr>
            <a:endParaRPr lang="es-MX" dirty="0"/>
          </a:p>
          <a:p>
            <a:pPr algn="just"/>
            <a:r>
              <a:rPr lang="es-MX" sz="3200" dirty="0"/>
              <a:t>Involucran cambios en la lengua a partir de la situación en que se encuentran los hablantes y el modo de expresión elegido por ellos.</a:t>
            </a:r>
          </a:p>
          <a:p>
            <a:pPr algn="just"/>
            <a:r>
              <a:rPr lang="es-MX" sz="3200" dirty="0"/>
              <a:t>Ejemplo: Un grupo de estudiantes en situación de  reinserción social muestra una diferencia marcada entre el registro y el léxico que utiliza con sus compañeros fuera del salón de clases y dentro de éste en presencia de un profesor.</a:t>
            </a:r>
          </a:p>
          <a:p>
            <a:pPr marL="0" indent="0">
              <a:buNone/>
            </a:pPr>
            <a:endParaRPr lang="es-MX" sz="3200" dirty="0"/>
          </a:p>
        </p:txBody>
      </p:sp>
    </p:spTree>
    <p:extLst>
      <p:ext uri="{BB962C8B-B14F-4D97-AF65-F5344CB8AC3E}">
        <p14:creationId xmlns:p14="http://schemas.microsoft.com/office/powerpoint/2010/main" val="325332421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xmlns="" id="{49FF9B6E-85D4-451E-8DE2-4F162D7A0D66}"/>
              </a:ext>
            </a:extLst>
          </p:cNvPr>
          <p:cNvSpPr/>
          <p:nvPr/>
        </p:nvSpPr>
        <p:spPr>
          <a:xfrm>
            <a:off x="748936" y="998999"/>
            <a:ext cx="10154195" cy="3123356"/>
          </a:xfrm>
          <a:prstGeom prst="rect">
            <a:avLst/>
          </a:prstGeom>
        </p:spPr>
        <p:txBody>
          <a:bodyPr wrap="square">
            <a:spAutoFit/>
          </a:bodyPr>
          <a:lstStyle/>
          <a:p>
            <a:pPr marL="228600" lvl="0" indent="-228600" algn="just" defTabSz="914400">
              <a:lnSpc>
                <a:spcPct val="120000"/>
              </a:lnSpc>
              <a:spcBef>
                <a:spcPts val="1000"/>
              </a:spcBef>
              <a:buFont typeface="Arial" panose="020B0604020202020204" pitchFamily="34" charset="0"/>
              <a:buChar char="•"/>
            </a:pPr>
            <a:r>
              <a:rPr lang="es-MX" sz="3200" dirty="0">
                <a:effectLst>
                  <a:outerShdw blurRad="50800" dist="38100" dir="2700000" algn="tl" rotWithShape="0">
                    <a:srgbClr val="000000">
                      <a:alpha val="48000"/>
                    </a:srgbClr>
                  </a:outerShdw>
                </a:effectLst>
              </a:rPr>
              <a:t>Distintos grupos sociales presentan hábitos lingüísticos condicionados por conductas y costumbres sociales. </a:t>
            </a:r>
          </a:p>
          <a:p>
            <a:pPr lvl="0" algn="just" defTabSz="914400">
              <a:lnSpc>
                <a:spcPct val="120000"/>
              </a:lnSpc>
              <a:spcBef>
                <a:spcPts val="1000"/>
              </a:spcBef>
            </a:pPr>
            <a:r>
              <a:rPr lang="es-MX" sz="3200" dirty="0">
                <a:effectLst>
                  <a:outerShdw blurRad="50800" dist="38100" dir="2700000" algn="tl" rotWithShape="0">
                    <a:srgbClr val="000000">
                      <a:alpha val="48000"/>
                    </a:srgbClr>
                  </a:outerShdw>
                </a:effectLst>
              </a:rPr>
              <a:t>Por ejemplo: el léxico de cortesía en diferentes situaciones.</a:t>
            </a:r>
          </a:p>
        </p:txBody>
      </p:sp>
    </p:spTree>
    <p:extLst>
      <p:ext uri="{BB962C8B-B14F-4D97-AF65-F5344CB8AC3E}">
        <p14:creationId xmlns:p14="http://schemas.microsoft.com/office/powerpoint/2010/main" val="174173707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156</TotalTime>
  <Words>2942</Words>
  <Application>Microsoft Office PowerPoint</Application>
  <PresentationFormat>Panorámica</PresentationFormat>
  <Paragraphs>757</Paragraphs>
  <Slides>100</Slides>
  <Notes>2</Notes>
  <HiddenSlides>0</HiddenSlides>
  <MMClips>2</MMClips>
  <ScaleCrop>false</ScaleCrop>
  <HeadingPairs>
    <vt:vector size="6" baseType="variant">
      <vt:variant>
        <vt:lpstr>Fuentes usadas</vt:lpstr>
      </vt:variant>
      <vt:variant>
        <vt:i4>14</vt:i4>
      </vt:variant>
      <vt:variant>
        <vt:lpstr>Tema</vt:lpstr>
      </vt:variant>
      <vt:variant>
        <vt:i4>1</vt:i4>
      </vt:variant>
      <vt:variant>
        <vt:lpstr>Títulos de diapositiva</vt:lpstr>
      </vt:variant>
      <vt:variant>
        <vt:i4>100</vt:i4>
      </vt:variant>
    </vt:vector>
  </HeadingPairs>
  <TitlesOfParts>
    <vt:vector size="115" baseType="lpstr">
      <vt:lpstr>MS Mincho</vt:lpstr>
      <vt:lpstr>Aharoni</vt:lpstr>
      <vt:lpstr>Angsana New</vt:lpstr>
      <vt:lpstr>AR CENA</vt:lpstr>
      <vt:lpstr>Arial</vt:lpstr>
      <vt:lpstr>Arial Narrow</vt:lpstr>
      <vt:lpstr>Bookman Old Style</vt:lpstr>
      <vt:lpstr>Calibri</vt:lpstr>
      <vt:lpstr>Cambria</vt:lpstr>
      <vt:lpstr>Century Schoolbook</vt:lpstr>
      <vt:lpstr>Comic Sans MS</vt:lpstr>
      <vt:lpstr>Rockwell</vt:lpstr>
      <vt:lpstr>Symbol</vt:lpstr>
      <vt:lpstr>Times New Roman</vt:lpstr>
      <vt:lpstr>Damask</vt:lpstr>
      <vt:lpstr>Las variantes lingüísticas en la comunicación humana (geográfica, histórica y social)</vt:lpstr>
      <vt:lpstr>INTRODUCCIÓN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El poder de la palabra: la necesaria reflexión sobre la lengua </vt:lpstr>
      <vt:lpstr>Presentación de PowerPoint</vt:lpstr>
      <vt:lpstr>Presentación de PowerPoint</vt:lpstr>
      <vt:lpstr>Presentación de PowerPoint</vt:lpstr>
      <vt:lpstr>Presentación de PowerPoint</vt:lpstr>
      <vt:lpstr>Presentación de PowerPoint</vt:lpstr>
      <vt:lpstr>Presentación de PowerPoint</vt:lpstr>
      <vt:lpstr>La Lengua Y sus niveles</vt:lpstr>
      <vt:lpstr>Diasistema (Weinreich,1954)</vt:lpstr>
      <vt:lpstr>Presentación de PowerPoint</vt:lpstr>
      <vt:lpstr>Presentación de PowerPoint</vt:lpstr>
      <vt:lpstr>Presentación de PowerPoint</vt:lpstr>
      <vt:lpstr>Variantes diacrónicas  o  históricas</vt:lpstr>
      <vt:lpstr>Presentación de PowerPoint</vt:lpstr>
      <vt:lpstr>Presentación de PowerPoint</vt:lpstr>
      <vt:lpstr>Presentación de PowerPoint</vt:lpstr>
      <vt:lpstr>Presentación de PowerPoint</vt:lpstr>
      <vt:lpstr>1.1.Variantes sintácticas</vt:lpstr>
      <vt:lpstr>1. ESTRUCTURADORES DE LA INFORMACIÓN </vt:lpstr>
      <vt:lpstr>1.1  COMENTADORES</vt:lpstr>
      <vt:lpstr>Presentación de PowerPoint</vt:lpstr>
      <vt:lpstr>1.2. ORDENADORES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Catorce ciudades de habla hispánica</vt:lpstr>
      <vt:lpstr>1. TRES TÉRMINOS EN CONVIVENCIA: PETACA, MALETA, VELÍS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CUADRO DESCRIPTIVO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Variantes sociales o diastráticas </vt:lpstr>
      <vt:lpstr>Presentación de PowerPoint</vt:lpstr>
      <vt:lpstr>Presentación de PowerPoint</vt:lpstr>
      <vt:lpstr>Presentación de PowerPoint</vt:lpstr>
      <vt:lpstr>Variante culta  vs.  Variante popular</vt:lpstr>
      <vt:lpstr>Presentación de PowerPoint</vt:lpstr>
      <vt:lpstr>Más sobre Variantes sociales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PROYECTO DE LA NORMA CULTA HISPÁNICA JUAN M. LOPE BLANCH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Las variantes lingüísticas en la comunicación humana (geográfica, histórica y social)</dc:title>
  <dc:creator> </dc:creator>
  <cp:lastModifiedBy>traill</cp:lastModifiedBy>
  <cp:revision>14</cp:revision>
  <dcterms:created xsi:type="dcterms:W3CDTF">2019-06-17T16:38:25Z</dcterms:created>
  <dcterms:modified xsi:type="dcterms:W3CDTF">2019-06-18T08:49:00Z</dcterms:modified>
</cp:coreProperties>
</file>