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-56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C98BA0-B5EC-47D3-9888-3889AE19C082}" type="datetimeFigureOut">
              <a:rPr lang="es-MX" smtClean="0"/>
              <a:t>21/06/19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0421A30-8739-4DDB-B277-9D95A3D976A4}" type="slidenum">
              <a:rPr lang="es-MX" smtClean="0"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55523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De eso que llaman interculturalidad:</a:t>
            </a:r>
            <a:br>
              <a:rPr lang="es-MX" sz="3600" b="1" dirty="0" smtClean="0"/>
            </a:br>
            <a:r>
              <a:rPr lang="es-MX" sz="3600" b="1" dirty="0" smtClean="0"/>
              <a:t>Reflexiones políticas, epistémicas y pedagógicas</a:t>
            </a:r>
            <a:endParaRPr lang="es-MX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06876"/>
          </a:xfrm>
        </p:spPr>
        <p:txBody>
          <a:bodyPr>
            <a:normAutofit lnSpcReduction="10000"/>
          </a:bodyPr>
          <a:lstStyle/>
          <a:p>
            <a:r>
              <a:rPr lang="es-MX" b="1" i="1" dirty="0" smtClean="0"/>
              <a:t>Stefano Sartorello</a:t>
            </a:r>
          </a:p>
          <a:p>
            <a:endParaRPr lang="es-MX" i="1" dirty="0" smtClean="0"/>
          </a:p>
          <a:p>
            <a:r>
              <a:rPr lang="es-MX" b="1" dirty="0" smtClean="0"/>
              <a:t>Instituto de Investigaciones para el Desarrollo de la Educación</a:t>
            </a:r>
          </a:p>
          <a:p>
            <a:endParaRPr lang="es-MX" b="1" dirty="0" smtClean="0"/>
          </a:p>
          <a:p>
            <a:r>
              <a:rPr lang="es-MX" b="1" dirty="0" smtClean="0"/>
              <a:t>Universidad Iberoamericana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81836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Interculturalidad indianista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941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Importancia de la agencia indígena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274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Una perspectiva crítica de la interculturalidad</a:t>
            </a:r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492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Interculturalidad y epistemología crítica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913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A manera de conclusión…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658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01337"/>
            <a:ext cx="10515600" cy="52756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4000" dirty="0" smtClean="0"/>
              <a:t>¡Muchas gracias!</a:t>
            </a:r>
          </a:p>
          <a:p>
            <a:pPr marL="0" indent="0" algn="ctr">
              <a:buNone/>
            </a:pPr>
            <a:endParaRPr lang="es-MX" sz="4000" dirty="0"/>
          </a:p>
          <a:p>
            <a:pPr marL="0" indent="0" algn="ctr">
              <a:buNone/>
            </a:pPr>
            <a:r>
              <a:rPr lang="es-MX" sz="4000" dirty="0" smtClean="0"/>
              <a:t>Stefano Sartorello</a:t>
            </a:r>
          </a:p>
          <a:p>
            <a:pPr marL="0" indent="0" algn="ctr">
              <a:buNone/>
            </a:pPr>
            <a:r>
              <a:rPr lang="es-MX" sz="4000" dirty="0" smtClean="0"/>
              <a:t>INIDE - IBERO</a:t>
            </a:r>
          </a:p>
          <a:p>
            <a:pPr marL="0" indent="0" algn="ctr">
              <a:buNone/>
            </a:pPr>
            <a:endParaRPr lang="es-MX" sz="4000" dirty="0" smtClean="0"/>
          </a:p>
          <a:p>
            <a:pPr marL="0" indent="0" algn="ctr">
              <a:buNone/>
            </a:pPr>
            <a:endParaRPr lang="es-MX" sz="4000" dirty="0" smtClean="0"/>
          </a:p>
          <a:p>
            <a:pPr marL="0" indent="0" algn="ctr">
              <a:buNone/>
            </a:pPr>
            <a:r>
              <a:rPr lang="es-MX" sz="4000" dirty="0" smtClean="0"/>
              <a:t>Correo: stefano.sartorello@ibero.mx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4990456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Índice de la presentación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5055326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Propósito de la presentación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Posicionamiento: ¿quién soy y desde dónde hablo?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Multi e inter-</a:t>
            </a:r>
            <a:r>
              <a:rPr lang="es-MX" dirty="0" err="1" smtClean="0"/>
              <a:t>culturalidad</a:t>
            </a: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Educar para la interculturalidad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La interculturalidad como significante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Interculturalidad neoliberal y neo-indigenista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Oficialización y </a:t>
            </a:r>
            <a:r>
              <a:rPr lang="es-MX" dirty="0" err="1" smtClean="0"/>
              <a:t>retorización</a:t>
            </a:r>
            <a:r>
              <a:rPr lang="es-MX" dirty="0" smtClean="0"/>
              <a:t> de la interculturalidad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Interculturalidad indianista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Importancia de la agencia indígena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Una perspectiva crítica de la interculturalidad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Interculturalidad y epistemología crítica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 smtClean="0"/>
              <a:t>A manera de conclusión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3280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Propósito de la presentación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5081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dirty="0" smtClean="0"/>
              <a:t>Analizar la interculturalidad desde una perspectiva crítica,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dirty="0" smtClean="0"/>
              <a:t>enfatizando en sus dimensiones política, epistemológica y pedagógica,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dirty="0"/>
              <a:t>d</a:t>
            </a:r>
            <a:r>
              <a:rPr lang="es-MX" dirty="0" smtClean="0"/>
              <a:t>estacando la importancia de ir más allá de las modas académicas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dirty="0" smtClean="0"/>
              <a:t>y de la normatividad político-educativa,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dirty="0"/>
              <a:t>p</a:t>
            </a:r>
            <a:r>
              <a:rPr lang="es-MX" dirty="0" smtClean="0"/>
              <a:t>ara comprender las implicaciones, retos y desafíos que la interculturalidad plantea a la misma ontología del conocimiento escolar y al significado de la educación.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1155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Posicionamiento: </a:t>
            </a:r>
          </a:p>
          <a:p>
            <a:pPr marL="0" indent="0" algn="ctr">
              <a:buNone/>
            </a:pPr>
            <a:r>
              <a:rPr lang="es-MX" sz="4000" dirty="0" smtClean="0"/>
              <a:t>¿quién soy y desde dónde hablo?</a:t>
            </a:r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803419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Multi e inter-</a:t>
            </a:r>
            <a:r>
              <a:rPr lang="es-MX" sz="4000" dirty="0" err="1" smtClean="0"/>
              <a:t>culturalidad</a:t>
            </a:r>
            <a:endParaRPr lang="es-MX" sz="4000" dirty="0" smtClean="0"/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76724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Educar para la interculturalidad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559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La interculturalidad como significante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176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Interculturalidad neoliberal y neo-indigenista</a:t>
            </a:r>
          </a:p>
          <a:p>
            <a:pPr marL="0" indent="0" algn="ctr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4079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4000" dirty="0" smtClean="0"/>
              <a:t>Oficialización y </a:t>
            </a:r>
            <a:r>
              <a:rPr lang="es-MX" sz="4000" dirty="0" err="1" smtClean="0"/>
              <a:t>retorización</a:t>
            </a:r>
            <a:r>
              <a:rPr lang="es-MX" sz="4000" dirty="0" smtClean="0"/>
              <a:t> de la interculturalidad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9144634"/>
      </p:ext>
    </p:extLst>
  </p:cSld>
  <p:clrMapOvr>
    <a:masterClrMapping/>
  </p:clrMapOvr>
  <p:transition xmlns:p14="http://schemas.microsoft.com/office/powerpoint/2010/main" spd="slow">
    <p:comb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Claridad.thmx</Template>
  <TotalTime>47</TotalTime>
  <Words>221</Words>
  <Application>Microsoft Macintosh PowerPoint</Application>
  <PresentationFormat>Personalizado</PresentationFormat>
  <Paragraphs>77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Claridad</vt:lpstr>
      <vt:lpstr>De eso que llaman interculturalidad: Reflexiones políticas, epistémicas y pedagógicas</vt:lpstr>
      <vt:lpstr>Índice de la presentación</vt:lpstr>
      <vt:lpstr>Propósito de la 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Iberoamericana. A.C.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eso que llaman interculturalidad: Reflexiones políticas, epistémicas y pedagógicas</dc:title>
  <dc:creator>Sartorello Stefano Claudio</dc:creator>
  <cp:lastModifiedBy>Serafín Pérez Delgado</cp:lastModifiedBy>
  <cp:revision>14</cp:revision>
  <dcterms:created xsi:type="dcterms:W3CDTF">2019-06-19T20:59:52Z</dcterms:created>
  <dcterms:modified xsi:type="dcterms:W3CDTF">2019-06-21T13:41:52Z</dcterms:modified>
</cp:coreProperties>
</file>