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3" r:id="rId17"/>
    <p:sldId id="272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F38836-F497-43F0-91C8-13EC196750FB}" type="doc">
      <dgm:prSet loTypeId="urn:microsoft.com/office/officeart/2005/8/layout/radial3" loCatId="cycle" qsTypeId="urn:microsoft.com/office/officeart/2005/8/quickstyle/3d3" qsCatId="3D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09B3979D-A0F4-483C-B814-544469917D09}">
      <dgm:prSet phldrT="[Texto]" custT="1"/>
      <dgm:spPr/>
      <dgm:t>
        <a:bodyPr/>
        <a:lstStyle/>
        <a:p>
          <a:r>
            <a:rPr lang="es-MX" sz="140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IDENTIDAD</a:t>
          </a:r>
        </a:p>
        <a:p>
          <a:endParaRPr lang="es-MX" sz="1400">
            <a:latin typeface="Raavi" panose="020B0502040204020203" pitchFamily="34" charset="0"/>
            <a:cs typeface="Raavi" panose="020B0502040204020203" pitchFamily="34" charset="0"/>
          </a:endParaRPr>
        </a:p>
      </dgm:t>
    </dgm:pt>
    <dgm:pt modelId="{18899C85-6274-45C1-9402-37E0CA925650}" type="parTrans" cxnId="{00355477-DBAE-416A-AD7E-A41B0583AF40}">
      <dgm:prSet/>
      <dgm:spPr/>
      <dgm:t>
        <a:bodyPr/>
        <a:lstStyle/>
        <a:p>
          <a:endParaRPr lang="es-MX"/>
        </a:p>
      </dgm:t>
    </dgm:pt>
    <dgm:pt modelId="{C05AD832-CB6C-4486-ABD6-76EEB4DCF783}" type="sibTrans" cxnId="{00355477-DBAE-416A-AD7E-A41B0583AF40}">
      <dgm:prSet/>
      <dgm:spPr/>
      <dgm:t>
        <a:bodyPr/>
        <a:lstStyle/>
        <a:p>
          <a:endParaRPr lang="es-MX"/>
        </a:p>
      </dgm:t>
    </dgm:pt>
    <dgm:pt modelId="{79C99EDC-D720-4675-9BCC-F88582CB18DB}">
      <dgm:prSet phldrT="[Texto]" custT="1"/>
      <dgm:spPr/>
      <dgm:t>
        <a:bodyPr/>
        <a:lstStyle/>
        <a:p>
          <a:r>
            <a:rPr lang="es-MX" sz="1600">
              <a:solidFill>
                <a:schemeClr val="bg1">
                  <a:lumMod val="75000"/>
                </a:schemeClr>
              </a:solidFill>
            </a:rPr>
            <a:t>CONTEXTO </a:t>
          </a:r>
          <a:r>
            <a:rPr lang="es-MX" sz="160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CULTURAL</a:t>
          </a:r>
          <a:r>
            <a:rPr lang="es-MX" sz="1600">
              <a:solidFill>
                <a:schemeClr val="bg1">
                  <a:lumMod val="75000"/>
                </a:schemeClr>
              </a:solidFill>
            </a:rPr>
            <a:t> E HISTÓRICO</a:t>
          </a:r>
        </a:p>
      </dgm:t>
    </dgm:pt>
    <dgm:pt modelId="{2BA8F8B3-42B5-499E-9CD7-DEDAEF6B3A27}" type="parTrans" cxnId="{C4D76F3F-99BB-4E86-9006-5A49572439B3}">
      <dgm:prSet/>
      <dgm:spPr/>
      <dgm:t>
        <a:bodyPr/>
        <a:lstStyle/>
        <a:p>
          <a:endParaRPr lang="es-MX"/>
        </a:p>
      </dgm:t>
    </dgm:pt>
    <dgm:pt modelId="{28D14AF7-A207-4845-BE8B-67CB46692902}" type="sibTrans" cxnId="{C4D76F3F-99BB-4E86-9006-5A49572439B3}">
      <dgm:prSet/>
      <dgm:spPr/>
      <dgm:t>
        <a:bodyPr/>
        <a:lstStyle/>
        <a:p>
          <a:endParaRPr lang="es-MX"/>
        </a:p>
      </dgm:t>
    </dgm:pt>
    <dgm:pt modelId="{CC38E964-924C-4C6F-B432-F1B9DD1E80B4}">
      <dgm:prSet phldrT="[Texto]" custT="1"/>
      <dgm:spPr/>
      <dgm:t>
        <a:bodyPr/>
        <a:lstStyle/>
        <a:p>
          <a:r>
            <a:rPr lang="es-MX" sz="160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LENGUA</a:t>
          </a:r>
        </a:p>
      </dgm:t>
    </dgm:pt>
    <dgm:pt modelId="{F94848A5-D1AD-448F-A86D-A620FF03AF90}" type="parTrans" cxnId="{DB00158B-2183-48E4-9FA6-C01B4B4A9871}">
      <dgm:prSet/>
      <dgm:spPr/>
      <dgm:t>
        <a:bodyPr/>
        <a:lstStyle/>
        <a:p>
          <a:endParaRPr lang="es-MX"/>
        </a:p>
      </dgm:t>
    </dgm:pt>
    <dgm:pt modelId="{C447C943-29A0-4A70-9801-69E8D525B101}" type="sibTrans" cxnId="{DB00158B-2183-48E4-9FA6-C01B4B4A9871}">
      <dgm:prSet/>
      <dgm:spPr/>
      <dgm:t>
        <a:bodyPr/>
        <a:lstStyle/>
        <a:p>
          <a:endParaRPr lang="es-MX"/>
        </a:p>
      </dgm:t>
    </dgm:pt>
    <dgm:pt modelId="{D6545C8E-FC6A-4A64-A561-467D06B3A47D}">
      <dgm:prSet phldrT="[Texto]" custT="1"/>
      <dgm:spPr/>
      <dgm:t>
        <a:bodyPr/>
        <a:lstStyle/>
        <a:p>
          <a:r>
            <a:rPr lang="es-MX" sz="140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FAMILIA Y COMUNIDAD </a:t>
          </a:r>
        </a:p>
      </dgm:t>
    </dgm:pt>
    <dgm:pt modelId="{618F6AA4-308C-4335-997F-972911B06735}" type="parTrans" cxnId="{6B0B69FD-EDEC-42AF-B6E4-B6B633586DBE}">
      <dgm:prSet/>
      <dgm:spPr/>
      <dgm:t>
        <a:bodyPr/>
        <a:lstStyle/>
        <a:p>
          <a:endParaRPr lang="es-MX"/>
        </a:p>
      </dgm:t>
    </dgm:pt>
    <dgm:pt modelId="{5171FBFF-2A9C-45BF-A3F0-CAEFC0F152E6}" type="sibTrans" cxnId="{6B0B69FD-EDEC-42AF-B6E4-B6B633586DBE}">
      <dgm:prSet/>
      <dgm:spPr/>
      <dgm:t>
        <a:bodyPr/>
        <a:lstStyle/>
        <a:p>
          <a:endParaRPr lang="es-MX"/>
        </a:p>
      </dgm:t>
    </dgm:pt>
    <dgm:pt modelId="{B93EA768-C9DB-4F10-82D5-D96973B287E8}">
      <dgm:prSet phldrT="[Texto]" custT="1"/>
      <dgm:spPr/>
      <dgm:t>
        <a:bodyPr/>
        <a:lstStyle/>
        <a:p>
          <a:r>
            <a:rPr lang="es-MX" sz="1600" b="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VALORES Y PRÁCTICAS SOCIALES</a:t>
          </a:r>
        </a:p>
      </dgm:t>
    </dgm:pt>
    <dgm:pt modelId="{E854F4A0-4765-44FD-A008-9AE1896A80C5}" type="parTrans" cxnId="{8070F365-3CBB-442B-8994-C65D70D2D6CC}">
      <dgm:prSet/>
      <dgm:spPr/>
      <dgm:t>
        <a:bodyPr/>
        <a:lstStyle/>
        <a:p>
          <a:endParaRPr lang="es-MX"/>
        </a:p>
      </dgm:t>
    </dgm:pt>
    <dgm:pt modelId="{A6526B1C-B1B4-4285-8922-AEE2F8AA5BB4}" type="sibTrans" cxnId="{8070F365-3CBB-442B-8994-C65D70D2D6CC}">
      <dgm:prSet/>
      <dgm:spPr/>
      <dgm:t>
        <a:bodyPr/>
        <a:lstStyle/>
        <a:p>
          <a:endParaRPr lang="es-MX"/>
        </a:p>
      </dgm:t>
    </dgm:pt>
    <dgm:pt modelId="{E927C3A4-FE82-4558-B420-3F47DDA68BDD}" type="pres">
      <dgm:prSet presAssocID="{40F38836-F497-43F0-91C8-13EC196750F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7832EE5-D18A-4860-BEAF-62BA8BE5C0E5}" type="pres">
      <dgm:prSet presAssocID="{40F38836-F497-43F0-91C8-13EC196750FB}" presName="radial" presStyleCnt="0">
        <dgm:presLayoutVars>
          <dgm:animLvl val="ctr"/>
        </dgm:presLayoutVars>
      </dgm:prSet>
      <dgm:spPr/>
      <dgm:t>
        <a:bodyPr/>
        <a:lstStyle/>
        <a:p>
          <a:endParaRPr lang="es-MX"/>
        </a:p>
      </dgm:t>
    </dgm:pt>
    <dgm:pt modelId="{E1376601-1E1B-48C7-BFBE-9E8E6E10CAB8}" type="pres">
      <dgm:prSet presAssocID="{09B3979D-A0F4-483C-B814-544469917D09}" presName="centerShape" presStyleLbl="vennNode1" presStyleIdx="0" presStyleCnt="5" custLinFactNeighborY="600"/>
      <dgm:spPr/>
      <dgm:t>
        <a:bodyPr/>
        <a:lstStyle/>
        <a:p>
          <a:endParaRPr lang="es-MX"/>
        </a:p>
      </dgm:t>
    </dgm:pt>
    <dgm:pt modelId="{8B86A823-5521-4FCE-8E3A-88E479DAAA51}" type="pres">
      <dgm:prSet presAssocID="{79C99EDC-D720-4675-9BCC-F88582CB18DB}" presName="node" presStyleLbl="vennNode1" presStyleIdx="1" presStyleCnt="5" custScaleX="154975" custScaleY="14898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7931D1-7671-4837-B6C6-E6BBC6367472}" type="pres">
      <dgm:prSet presAssocID="{CC38E964-924C-4C6F-B432-F1B9DD1E80B4}" presName="node" presStyleLbl="vennNode1" presStyleIdx="2" presStyleCnt="5" custScaleX="157908" custScaleY="151103" custRadScaleRad="102172" custRadScaleInc="-37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94C5C0-4EE5-4F4C-BF59-C248F9ED3F13}" type="pres">
      <dgm:prSet presAssocID="{D6545C8E-FC6A-4A64-A561-467D06B3A47D}" presName="node" presStyleLbl="vennNode1" presStyleIdx="3" presStyleCnt="5" custScaleX="157268" custScaleY="164101" custRadScaleRad="89278" custRadScaleInc="-256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9D0CC6-86BC-47DD-B20E-948F1D14B1DD}" type="pres">
      <dgm:prSet presAssocID="{B93EA768-C9DB-4F10-82D5-D96973B287E8}" presName="node" presStyleLbl="vennNode1" presStyleIdx="4" presStyleCnt="5" custScaleX="173365" custScaleY="163089" custRadScaleRad="108912" custRadScaleInc="28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8A6B23E-F23C-4D88-9F22-A8F20169B82A}" type="presOf" srcId="{B93EA768-C9DB-4F10-82D5-D96973B287E8}" destId="{369D0CC6-86BC-47DD-B20E-948F1D14B1DD}" srcOrd="0" destOrd="0" presId="urn:microsoft.com/office/officeart/2005/8/layout/radial3"/>
    <dgm:cxn modelId="{DB00158B-2183-48E4-9FA6-C01B4B4A9871}" srcId="{09B3979D-A0F4-483C-B814-544469917D09}" destId="{CC38E964-924C-4C6F-B432-F1B9DD1E80B4}" srcOrd="1" destOrd="0" parTransId="{F94848A5-D1AD-448F-A86D-A620FF03AF90}" sibTransId="{C447C943-29A0-4A70-9801-69E8D525B101}"/>
    <dgm:cxn modelId="{8537822D-44B1-4188-A4E5-CB7922A90E27}" type="presOf" srcId="{09B3979D-A0F4-483C-B814-544469917D09}" destId="{E1376601-1E1B-48C7-BFBE-9E8E6E10CAB8}" srcOrd="0" destOrd="0" presId="urn:microsoft.com/office/officeart/2005/8/layout/radial3"/>
    <dgm:cxn modelId="{00355477-DBAE-416A-AD7E-A41B0583AF40}" srcId="{40F38836-F497-43F0-91C8-13EC196750FB}" destId="{09B3979D-A0F4-483C-B814-544469917D09}" srcOrd="0" destOrd="0" parTransId="{18899C85-6274-45C1-9402-37E0CA925650}" sibTransId="{C05AD832-CB6C-4486-ABD6-76EEB4DCF783}"/>
    <dgm:cxn modelId="{8070F365-3CBB-442B-8994-C65D70D2D6CC}" srcId="{09B3979D-A0F4-483C-B814-544469917D09}" destId="{B93EA768-C9DB-4F10-82D5-D96973B287E8}" srcOrd="3" destOrd="0" parTransId="{E854F4A0-4765-44FD-A008-9AE1896A80C5}" sibTransId="{A6526B1C-B1B4-4285-8922-AEE2F8AA5BB4}"/>
    <dgm:cxn modelId="{C4D76F3F-99BB-4E86-9006-5A49572439B3}" srcId="{09B3979D-A0F4-483C-B814-544469917D09}" destId="{79C99EDC-D720-4675-9BCC-F88582CB18DB}" srcOrd="0" destOrd="0" parTransId="{2BA8F8B3-42B5-499E-9CD7-DEDAEF6B3A27}" sibTransId="{28D14AF7-A207-4845-BE8B-67CB46692902}"/>
    <dgm:cxn modelId="{A6C54A1E-B31A-4B94-B0A1-AD3AE8826CFB}" type="presOf" srcId="{79C99EDC-D720-4675-9BCC-F88582CB18DB}" destId="{8B86A823-5521-4FCE-8E3A-88E479DAAA51}" srcOrd="0" destOrd="0" presId="urn:microsoft.com/office/officeart/2005/8/layout/radial3"/>
    <dgm:cxn modelId="{92A903E0-6FB9-4F1F-995E-A283AFCD4308}" type="presOf" srcId="{CC38E964-924C-4C6F-B432-F1B9DD1E80B4}" destId="{787931D1-7671-4837-B6C6-E6BBC6367472}" srcOrd="0" destOrd="0" presId="urn:microsoft.com/office/officeart/2005/8/layout/radial3"/>
    <dgm:cxn modelId="{9C2D1B56-3A89-41FE-80E1-0F4479A2E95A}" type="presOf" srcId="{D6545C8E-FC6A-4A64-A561-467D06B3A47D}" destId="{4994C5C0-4EE5-4F4C-BF59-C248F9ED3F13}" srcOrd="0" destOrd="0" presId="urn:microsoft.com/office/officeart/2005/8/layout/radial3"/>
    <dgm:cxn modelId="{6B0B69FD-EDEC-42AF-B6E4-B6B633586DBE}" srcId="{09B3979D-A0F4-483C-B814-544469917D09}" destId="{D6545C8E-FC6A-4A64-A561-467D06B3A47D}" srcOrd="2" destOrd="0" parTransId="{618F6AA4-308C-4335-997F-972911B06735}" sibTransId="{5171FBFF-2A9C-45BF-A3F0-CAEFC0F152E6}"/>
    <dgm:cxn modelId="{BC73B4D0-33D0-4375-8018-95463B9B04A8}" type="presOf" srcId="{40F38836-F497-43F0-91C8-13EC196750FB}" destId="{E927C3A4-FE82-4558-B420-3F47DDA68BDD}" srcOrd="0" destOrd="0" presId="urn:microsoft.com/office/officeart/2005/8/layout/radial3"/>
    <dgm:cxn modelId="{A6396D91-6332-43F3-8ED7-E5BECA14CB13}" type="presParOf" srcId="{E927C3A4-FE82-4558-B420-3F47DDA68BDD}" destId="{F7832EE5-D18A-4860-BEAF-62BA8BE5C0E5}" srcOrd="0" destOrd="0" presId="urn:microsoft.com/office/officeart/2005/8/layout/radial3"/>
    <dgm:cxn modelId="{9F632A0E-0CFA-4D21-AF0C-FCF480DCB9E8}" type="presParOf" srcId="{F7832EE5-D18A-4860-BEAF-62BA8BE5C0E5}" destId="{E1376601-1E1B-48C7-BFBE-9E8E6E10CAB8}" srcOrd="0" destOrd="0" presId="urn:microsoft.com/office/officeart/2005/8/layout/radial3"/>
    <dgm:cxn modelId="{B4A80E27-CD2E-411D-9C07-8FDBD3CF2A85}" type="presParOf" srcId="{F7832EE5-D18A-4860-BEAF-62BA8BE5C0E5}" destId="{8B86A823-5521-4FCE-8E3A-88E479DAAA51}" srcOrd="1" destOrd="0" presId="urn:microsoft.com/office/officeart/2005/8/layout/radial3"/>
    <dgm:cxn modelId="{64941B72-CCD8-455F-B526-71106C26B440}" type="presParOf" srcId="{F7832EE5-D18A-4860-BEAF-62BA8BE5C0E5}" destId="{787931D1-7671-4837-B6C6-E6BBC6367472}" srcOrd="2" destOrd="0" presId="urn:microsoft.com/office/officeart/2005/8/layout/radial3"/>
    <dgm:cxn modelId="{4D22FAD7-9388-4E16-8F76-9213761D913B}" type="presParOf" srcId="{F7832EE5-D18A-4860-BEAF-62BA8BE5C0E5}" destId="{4994C5C0-4EE5-4F4C-BF59-C248F9ED3F13}" srcOrd="3" destOrd="0" presId="urn:microsoft.com/office/officeart/2005/8/layout/radial3"/>
    <dgm:cxn modelId="{F894D0FD-D350-407D-A6BD-1AEE6227AB55}" type="presParOf" srcId="{F7832EE5-D18A-4860-BEAF-62BA8BE5C0E5}" destId="{369D0CC6-86BC-47DD-B20E-948F1D14B1DD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FA11B9-8F71-41FB-85C0-4646F99AD799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6CA3F42-24A3-46AB-9DD7-F48BE3570460}">
      <dgm:prSet phldrT="[Texto]"/>
      <dgm:spPr/>
      <dgm:t>
        <a:bodyPr/>
        <a:lstStyle/>
        <a:p>
          <a:r>
            <a:rPr lang="es-MX" dirty="0" smtClean="0"/>
            <a:t>Conocimiento</a:t>
          </a:r>
          <a:endParaRPr lang="es-MX" dirty="0"/>
        </a:p>
      </dgm:t>
    </dgm:pt>
    <dgm:pt modelId="{2CD9E3E9-011A-4C76-AD38-74E249034DB3}" type="parTrans" cxnId="{2C41D67B-EB51-4755-8718-7AC96419BDB8}">
      <dgm:prSet/>
      <dgm:spPr/>
      <dgm:t>
        <a:bodyPr/>
        <a:lstStyle/>
        <a:p>
          <a:endParaRPr lang="es-MX"/>
        </a:p>
      </dgm:t>
    </dgm:pt>
    <dgm:pt modelId="{021A2B7E-0289-444C-9A42-D16A252379B5}" type="sibTrans" cxnId="{2C41D67B-EB51-4755-8718-7AC96419BDB8}">
      <dgm:prSet/>
      <dgm:spPr/>
      <dgm:t>
        <a:bodyPr/>
        <a:lstStyle/>
        <a:p>
          <a:endParaRPr lang="es-MX"/>
        </a:p>
      </dgm:t>
    </dgm:pt>
    <dgm:pt modelId="{CB5EE2E2-E693-4980-A537-542F2DD3152B}">
      <dgm:prSet phldrT="[Texto]"/>
      <dgm:spPr/>
      <dgm:t>
        <a:bodyPr/>
        <a:lstStyle/>
        <a:p>
          <a:r>
            <a:rPr lang="es-MX" dirty="0" smtClean="0"/>
            <a:t>Reconocimiento</a:t>
          </a:r>
          <a:endParaRPr lang="es-MX" dirty="0"/>
        </a:p>
      </dgm:t>
    </dgm:pt>
    <dgm:pt modelId="{50D659EC-14E2-439B-8709-1322B63503A1}" type="parTrans" cxnId="{82C05D04-6A68-4E7A-8110-2C8A00F8561C}">
      <dgm:prSet/>
      <dgm:spPr/>
      <dgm:t>
        <a:bodyPr/>
        <a:lstStyle/>
        <a:p>
          <a:endParaRPr lang="es-MX"/>
        </a:p>
      </dgm:t>
    </dgm:pt>
    <dgm:pt modelId="{F02B8C2A-B978-408D-8BFE-49E29A656DA8}" type="sibTrans" cxnId="{82C05D04-6A68-4E7A-8110-2C8A00F8561C}">
      <dgm:prSet/>
      <dgm:spPr/>
      <dgm:t>
        <a:bodyPr/>
        <a:lstStyle/>
        <a:p>
          <a:endParaRPr lang="es-MX"/>
        </a:p>
      </dgm:t>
    </dgm:pt>
    <dgm:pt modelId="{9C56E739-1507-4F45-8F64-7FD8CE502348}">
      <dgm:prSet phldrT="[Texto]"/>
      <dgm:spPr/>
      <dgm:t>
        <a:bodyPr/>
        <a:lstStyle/>
        <a:p>
          <a:r>
            <a:rPr lang="es-MX" dirty="0" smtClean="0"/>
            <a:t>Valoración</a:t>
          </a:r>
          <a:endParaRPr lang="es-MX" dirty="0"/>
        </a:p>
      </dgm:t>
    </dgm:pt>
    <dgm:pt modelId="{2BF98AFB-5CA5-40E1-BD26-15AA6369F54C}" type="parTrans" cxnId="{BE7C1454-20B5-4E30-A9AF-C9918F3DA35E}">
      <dgm:prSet/>
      <dgm:spPr/>
      <dgm:t>
        <a:bodyPr/>
        <a:lstStyle/>
        <a:p>
          <a:endParaRPr lang="es-MX"/>
        </a:p>
      </dgm:t>
    </dgm:pt>
    <dgm:pt modelId="{ABAE76BC-6F3E-4ED8-B41B-54E61F85F928}" type="sibTrans" cxnId="{BE7C1454-20B5-4E30-A9AF-C9918F3DA35E}">
      <dgm:prSet/>
      <dgm:spPr/>
      <dgm:t>
        <a:bodyPr/>
        <a:lstStyle/>
        <a:p>
          <a:endParaRPr lang="es-MX"/>
        </a:p>
      </dgm:t>
    </dgm:pt>
    <dgm:pt modelId="{C11F4E8C-EE61-4FD0-A420-AEF3BBC8D421}">
      <dgm:prSet phldrT="[Texto]"/>
      <dgm:spPr/>
      <dgm:t>
        <a:bodyPr/>
        <a:lstStyle/>
        <a:p>
          <a:r>
            <a:rPr lang="es-MX" dirty="0" smtClean="0"/>
            <a:t>Aprecio</a:t>
          </a:r>
          <a:endParaRPr lang="es-MX" dirty="0"/>
        </a:p>
      </dgm:t>
    </dgm:pt>
    <dgm:pt modelId="{952EBCBE-5749-4B5E-A52F-024ACA58CC41}" type="parTrans" cxnId="{E8B8DC2E-DBDC-4302-8DAB-BF14817D7C67}">
      <dgm:prSet/>
      <dgm:spPr/>
      <dgm:t>
        <a:bodyPr/>
        <a:lstStyle/>
        <a:p>
          <a:endParaRPr lang="es-MX"/>
        </a:p>
      </dgm:t>
    </dgm:pt>
    <dgm:pt modelId="{B719A044-F772-44E9-AA49-92B99BE706B3}" type="sibTrans" cxnId="{E8B8DC2E-DBDC-4302-8DAB-BF14817D7C67}">
      <dgm:prSet/>
      <dgm:spPr/>
      <dgm:t>
        <a:bodyPr/>
        <a:lstStyle/>
        <a:p>
          <a:endParaRPr lang="es-MX"/>
        </a:p>
      </dgm:t>
    </dgm:pt>
    <dgm:pt modelId="{9DC3DF2A-5371-4491-90F1-8DB5A40AFA95}" type="pres">
      <dgm:prSet presAssocID="{65FA11B9-8F71-41FB-85C0-4646F99AD79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521CB7A-9E98-40BC-878C-AA3D675E02FC}" type="pres">
      <dgm:prSet presAssocID="{65FA11B9-8F71-41FB-85C0-4646F99AD799}" presName="dummyMaxCanvas" presStyleCnt="0">
        <dgm:presLayoutVars/>
      </dgm:prSet>
      <dgm:spPr/>
    </dgm:pt>
    <dgm:pt modelId="{F4A6DBEC-EC03-4499-9F6A-97C4A095AC5F}" type="pres">
      <dgm:prSet presAssocID="{65FA11B9-8F71-41FB-85C0-4646F99AD799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A6ABCB-5F8E-41A7-936C-E043AB2606B1}" type="pres">
      <dgm:prSet presAssocID="{65FA11B9-8F71-41FB-85C0-4646F99AD799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61E0ADA-152F-4E56-892C-A4E7A394C79A}" type="pres">
      <dgm:prSet presAssocID="{65FA11B9-8F71-41FB-85C0-4646F99AD799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D2663F-234E-4301-90D1-C6053AB8CF6C}" type="pres">
      <dgm:prSet presAssocID="{65FA11B9-8F71-41FB-85C0-4646F99AD799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89A667-0A43-4F7C-A31B-559495FB5481}" type="pres">
      <dgm:prSet presAssocID="{65FA11B9-8F71-41FB-85C0-4646F99AD799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547B19-8F77-4C39-96C5-C7A4A46D6251}" type="pres">
      <dgm:prSet presAssocID="{65FA11B9-8F71-41FB-85C0-4646F99AD799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DC7F92-0884-4F29-BE04-6DEF29665D77}" type="pres">
      <dgm:prSet presAssocID="{65FA11B9-8F71-41FB-85C0-4646F99AD799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8E8693-3BB9-4089-ACD6-D1BFA1E397CD}" type="pres">
      <dgm:prSet presAssocID="{65FA11B9-8F71-41FB-85C0-4646F99AD799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28CBE66-BC88-48C6-BF0C-BA89A3C7B85B}" type="pres">
      <dgm:prSet presAssocID="{65FA11B9-8F71-41FB-85C0-4646F99AD799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1A88B96-8AB4-4DBD-A51A-376EBD08FFE7}" type="pres">
      <dgm:prSet presAssocID="{65FA11B9-8F71-41FB-85C0-4646F99AD799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9F703F-7E8F-40A0-8F0B-717610EBEB15}" type="pres">
      <dgm:prSet presAssocID="{65FA11B9-8F71-41FB-85C0-4646F99AD799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B9B8BDC-4F1C-4DDF-9BFE-460F50663817}" type="presOf" srcId="{CB5EE2E2-E693-4980-A537-542F2DD3152B}" destId="{028CBE66-BC88-48C6-BF0C-BA89A3C7B85B}" srcOrd="1" destOrd="0" presId="urn:microsoft.com/office/officeart/2005/8/layout/vProcess5"/>
    <dgm:cxn modelId="{6942BE5C-C03B-466A-94B5-A02745A05EAC}" type="presOf" srcId="{CB5EE2E2-E693-4980-A537-542F2DD3152B}" destId="{30A6ABCB-5F8E-41A7-936C-E043AB2606B1}" srcOrd="0" destOrd="0" presId="urn:microsoft.com/office/officeart/2005/8/layout/vProcess5"/>
    <dgm:cxn modelId="{A045F98F-F39A-495E-8E3A-24F15DC31074}" type="presOf" srcId="{C11F4E8C-EE61-4FD0-A420-AEF3BBC8D421}" destId="{16D2663F-234E-4301-90D1-C6053AB8CF6C}" srcOrd="0" destOrd="0" presId="urn:microsoft.com/office/officeart/2005/8/layout/vProcess5"/>
    <dgm:cxn modelId="{2C41D67B-EB51-4755-8718-7AC96419BDB8}" srcId="{65FA11B9-8F71-41FB-85C0-4646F99AD799}" destId="{56CA3F42-24A3-46AB-9DD7-F48BE3570460}" srcOrd="0" destOrd="0" parTransId="{2CD9E3E9-011A-4C76-AD38-74E249034DB3}" sibTransId="{021A2B7E-0289-444C-9A42-D16A252379B5}"/>
    <dgm:cxn modelId="{87D6B2E4-CACC-441D-9841-E74E9C7237CB}" type="presOf" srcId="{021A2B7E-0289-444C-9A42-D16A252379B5}" destId="{8489A667-0A43-4F7C-A31B-559495FB5481}" srcOrd="0" destOrd="0" presId="urn:microsoft.com/office/officeart/2005/8/layout/vProcess5"/>
    <dgm:cxn modelId="{53B18072-78E8-447B-B121-17BCE2671B33}" type="presOf" srcId="{C11F4E8C-EE61-4FD0-A420-AEF3BBC8D421}" destId="{409F703F-7E8F-40A0-8F0B-717610EBEB15}" srcOrd="1" destOrd="0" presId="urn:microsoft.com/office/officeart/2005/8/layout/vProcess5"/>
    <dgm:cxn modelId="{BE7C1454-20B5-4E30-A9AF-C9918F3DA35E}" srcId="{65FA11B9-8F71-41FB-85C0-4646F99AD799}" destId="{9C56E739-1507-4F45-8F64-7FD8CE502348}" srcOrd="2" destOrd="0" parTransId="{2BF98AFB-5CA5-40E1-BD26-15AA6369F54C}" sibTransId="{ABAE76BC-6F3E-4ED8-B41B-54E61F85F928}"/>
    <dgm:cxn modelId="{A015865D-9E9D-4C4C-ACD9-7B2FE1954E9C}" type="presOf" srcId="{56CA3F42-24A3-46AB-9DD7-F48BE3570460}" destId="{F4A6DBEC-EC03-4499-9F6A-97C4A095AC5F}" srcOrd="0" destOrd="0" presId="urn:microsoft.com/office/officeart/2005/8/layout/vProcess5"/>
    <dgm:cxn modelId="{82C05D04-6A68-4E7A-8110-2C8A00F8561C}" srcId="{65FA11B9-8F71-41FB-85C0-4646F99AD799}" destId="{CB5EE2E2-E693-4980-A537-542F2DD3152B}" srcOrd="1" destOrd="0" parTransId="{50D659EC-14E2-439B-8709-1322B63503A1}" sibTransId="{F02B8C2A-B978-408D-8BFE-49E29A656DA8}"/>
    <dgm:cxn modelId="{E8B8DC2E-DBDC-4302-8DAB-BF14817D7C67}" srcId="{65FA11B9-8F71-41FB-85C0-4646F99AD799}" destId="{C11F4E8C-EE61-4FD0-A420-AEF3BBC8D421}" srcOrd="3" destOrd="0" parTransId="{952EBCBE-5749-4B5E-A52F-024ACA58CC41}" sibTransId="{B719A044-F772-44E9-AA49-92B99BE706B3}"/>
    <dgm:cxn modelId="{E1D40544-DCA7-4730-89D6-D9C7FB84AF4F}" type="presOf" srcId="{65FA11B9-8F71-41FB-85C0-4646F99AD799}" destId="{9DC3DF2A-5371-4491-90F1-8DB5A40AFA95}" srcOrd="0" destOrd="0" presId="urn:microsoft.com/office/officeart/2005/8/layout/vProcess5"/>
    <dgm:cxn modelId="{AA9E825A-E952-46FC-BC48-B9E66F868A9A}" type="presOf" srcId="{ABAE76BC-6F3E-4ED8-B41B-54E61F85F928}" destId="{04DC7F92-0884-4F29-BE04-6DEF29665D77}" srcOrd="0" destOrd="0" presId="urn:microsoft.com/office/officeart/2005/8/layout/vProcess5"/>
    <dgm:cxn modelId="{F132831C-C086-48AE-9FA1-AE20E5E3D88F}" type="presOf" srcId="{56CA3F42-24A3-46AB-9DD7-F48BE3570460}" destId="{0D8E8693-3BB9-4089-ACD6-D1BFA1E397CD}" srcOrd="1" destOrd="0" presId="urn:microsoft.com/office/officeart/2005/8/layout/vProcess5"/>
    <dgm:cxn modelId="{FDF9C8E1-E34D-4245-8155-B11B1AAD0C82}" type="presOf" srcId="{9C56E739-1507-4F45-8F64-7FD8CE502348}" destId="{91A88B96-8AB4-4DBD-A51A-376EBD08FFE7}" srcOrd="1" destOrd="0" presId="urn:microsoft.com/office/officeart/2005/8/layout/vProcess5"/>
    <dgm:cxn modelId="{4651A2B6-031E-48A4-9F7D-DF34340A29DE}" type="presOf" srcId="{F02B8C2A-B978-408D-8BFE-49E29A656DA8}" destId="{E9547B19-8F77-4C39-96C5-C7A4A46D6251}" srcOrd="0" destOrd="0" presId="urn:microsoft.com/office/officeart/2005/8/layout/vProcess5"/>
    <dgm:cxn modelId="{D212073D-AF42-49C2-9EA3-AFDE456D3BF8}" type="presOf" srcId="{9C56E739-1507-4F45-8F64-7FD8CE502348}" destId="{C61E0ADA-152F-4E56-892C-A4E7A394C79A}" srcOrd="0" destOrd="0" presId="urn:microsoft.com/office/officeart/2005/8/layout/vProcess5"/>
    <dgm:cxn modelId="{51A1BFDC-7248-475F-B492-FCEE0429B60C}" type="presParOf" srcId="{9DC3DF2A-5371-4491-90F1-8DB5A40AFA95}" destId="{5521CB7A-9E98-40BC-878C-AA3D675E02FC}" srcOrd="0" destOrd="0" presId="urn:microsoft.com/office/officeart/2005/8/layout/vProcess5"/>
    <dgm:cxn modelId="{DFD2AC77-ABC4-4FD2-99E5-3AC6900566B9}" type="presParOf" srcId="{9DC3DF2A-5371-4491-90F1-8DB5A40AFA95}" destId="{F4A6DBEC-EC03-4499-9F6A-97C4A095AC5F}" srcOrd="1" destOrd="0" presId="urn:microsoft.com/office/officeart/2005/8/layout/vProcess5"/>
    <dgm:cxn modelId="{F0F4B4C9-AE94-4C67-B2F7-CE5CF0FC0D43}" type="presParOf" srcId="{9DC3DF2A-5371-4491-90F1-8DB5A40AFA95}" destId="{30A6ABCB-5F8E-41A7-936C-E043AB2606B1}" srcOrd="2" destOrd="0" presId="urn:microsoft.com/office/officeart/2005/8/layout/vProcess5"/>
    <dgm:cxn modelId="{B4FC8366-DF5A-4C83-97B0-E826F3FE3810}" type="presParOf" srcId="{9DC3DF2A-5371-4491-90F1-8DB5A40AFA95}" destId="{C61E0ADA-152F-4E56-892C-A4E7A394C79A}" srcOrd="3" destOrd="0" presId="urn:microsoft.com/office/officeart/2005/8/layout/vProcess5"/>
    <dgm:cxn modelId="{BE99F686-153A-4125-AA2E-723D7F72DEEB}" type="presParOf" srcId="{9DC3DF2A-5371-4491-90F1-8DB5A40AFA95}" destId="{16D2663F-234E-4301-90D1-C6053AB8CF6C}" srcOrd="4" destOrd="0" presId="urn:microsoft.com/office/officeart/2005/8/layout/vProcess5"/>
    <dgm:cxn modelId="{379AC70B-194E-4635-8836-662E1CB0BA1D}" type="presParOf" srcId="{9DC3DF2A-5371-4491-90F1-8DB5A40AFA95}" destId="{8489A667-0A43-4F7C-A31B-559495FB5481}" srcOrd="5" destOrd="0" presId="urn:microsoft.com/office/officeart/2005/8/layout/vProcess5"/>
    <dgm:cxn modelId="{1E62AF5A-A031-40E3-B4EF-5FF0A41E6CAA}" type="presParOf" srcId="{9DC3DF2A-5371-4491-90F1-8DB5A40AFA95}" destId="{E9547B19-8F77-4C39-96C5-C7A4A46D6251}" srcOrd="6" destOrd="0" presId="urn:microsoft.com/office/officeart/2005/8/layout/vProcess5"/>
    <dgm:cxn modelId="{AEFA1157-C990-41DF-A8C0-03FD75D8A742}" type="presParOf" srcId="{9DC3DF2A-5371-4491-90F1-8DB5A40AFA95}" destId="{04DC7F92-0884-4F29-BE04-6DEF29665D77}" srcOrd="7" destOrd="0" presId="urn:microsoft.com/office/officeart/2005/8/layout/vProcess5"/>
    <dgm:cxn modelId="{7B5C2DCF-1629-437A-A816-62BE53F575A2}" type="presParOf" srcId="{9DC3DF2A-5371-4491-90F1-8DB5A40AFA95}" destId="{0D8E8693-3BB9-4089-ACD6-D1BFA1E397CD}" srcOrd="8" destOrd="0" presId="urn:microsoft.com/office/officeart/2005/8/layout/vProcess5"/>
    <dgm:cxn modelId="{E54399FD-500A-4736-9BDC-50FF7102887E}" type="presParOf" srcId="{9DC3DF2A-5371-4491-90F1-8DB5A40AFA95}" destId="{028CBE66-BC88-48C6-BF0C-BA89A3C7B85B}" srcOrd="9" destOrd="0" presId="urn:microsoft.com/office/officeart/2005/8/layout/vProcess5"/>
    <dgm:cxn modelId="{A46AEAF2-537D-4275-B9B7-912A09FE9F6D}" type="presParOf" srcId="{9DC3DF2A-5371-4491-90F1-8DB5A40AFA95}" destId="{91A88B96-8AB4-4DBD-A51A-376EBD08FFE7}" srcOrd="10" destOrd="0" presId="urn:microsoft.com/office/officeart/2005/8/layout/vProcess5"/>
    <dgm:cxn modelId="{844BC7E8-5F37-4FAC-B38E-8D96D7C5ACBC}" type="presParOf" srcId="{9DC3DF2A-5371-4491-90F1-8DB5A40AFA95}" destId="{409F703F-7E8F-40A0-8F0B-717610EBEB1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B39B3D-D8BA-42C8-9549-98EE6A8E0D8F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47285681-F622-4D06-9F2D-D14F8C1ECC10}">
      <dgm:prSet phldrT="[Texto]" custT="1"/>
      <dgm:spPr/>
      <dgm:t>
        <a:bodyPr/>
        <a:lstStyle/>
        <a:p>
          <a:r>
            <a:rPr lang="es-MX" sz="1600" b="1" dirty="0" smtClean="0"/>
            <a:t>Contexto cultural e histórico</a:t>
          </a:r>
          <a:endParaRPr lang="es-MX" sz="1600" b="1" dirty="0"/>
        </a:p>
      </dgm:t>
    </dgm:pt>
    <dgm:pt modelId="{C0664AEC-0B01-4FE9-B5EA-4C56BC1DD04F}" type="parTrans" cxnId="{699F291E-FE0C-4C15-8540-DA35137B6968}">
      <dgm:prSet/>
      <dgm:spPr/>
      <dgm:t>
        <a:bodyPr/>
        <a:lstStyle/>
        <a:p>
          <a:endParaRPr lang="es-MX"/>
        </a:p>
      </dgm:t>
    </dgm:pt>
    <dgm:pt modelId="{D55EA763-2B2F-4580-9087-2E12ADCD2E6F}" type="sibTrans" cxnId="{699F291E-FE0C-4C15-8540-DA35137B6968}">
      <dgm:prSet/>
      <dgm:spPr/>
      <dgm:t>
        <a:bodyPr/>
        <a:lstStyle/>
        <a:p>
          <a:endParaRPr lang="es-MX"/>
        </a:p>
      </dgm:t>
    </dgm:pt>
    <dgm:pt modelId="{B713F509-48DF-4161-A9CE-6789F7FE6B2D}">
      <dgm:prSet phldrT="[Texto]" custT="1"/>
      <dgm:spPr/>
      <dgm:t>
        <a:bodyPr/>
        <a:lstStyle/>
        <a:p>
          <a:r>
            <a:rPr lang="es-MX" sz="1600" b="1" dirty="0" smtClean="0"/>
            <a:t>Lenguaje y comunicación</a:t>
          </a:r>
          <a:endParaRPr lang="es-MX" sz="1600" b="1" dirty="0"/>
        </a:p>
      </dgm:t>
    </dgm:pt>
    <dgm:pt modelId="{AA2B9FD7-40FA-4517-AF46-0D98B005D1D4}" type="parTrans" cxnId="{E2AA2BBC-52A1-48E4-874E-421FAABD50CE}">
      <dgm:prSet/>
      <dgm:spPr/>
      <dgm:t>
        <a:bodyPr/>
        <a:lstStyle/>
        <a:p>
          <a:endParaRPr lang="es-MX"/>
        </a:p>
      </dgm:t>
    </dgm:pt>
    <dgm:pt modelId="{1DFADA1A-AA06-460C-AF5E-6B479DD950D8}" type="sibTrans" cxnId="{E2AA2BBC-52A1-48E4-874E-421FAABD50CE}">
      <dgm:prSet/>
      <dgm:spPr/>
      <dgm:t>
        <a:bodyPr/>
        <a:lstStyle/>
        <a:p>
          <a:endParaRPr lang="es-MX"/>
        </a:p>
      </dgm:t>
    </dgm:pt>
    <dgm:pt modelId="{E510DAA7-FE90-467B-8AB2-754B3F7CB597}">
      <dgm:prSet phldrT="[Texto]" custT="1"/>
      <dgm:spPr/>
      <dgm:t>
        <a:bodyPr/>
        <a:lstStyle/>
        <a:p>
          <a:r>
            <a:rPr lang="es-MX" sz="1600" b="1" dirty="0" smtClean="0"/>
            <a:t>Participación, vinculación con la comunidad y su medio ambiente</a:t>
          </a:r>
          <a:endParaRPr lang="es-MX" sz="1600" b="1" dirty="0"/>
        </a:p>
      </dgm:t>
    </dgm:pt>
    <dgm:pt modelId="{6BE4A35A-74F4-4EBB-90CC-CE16C38BAD09}" type="parTrans" cxnId="{C9AD0F04-43AC-4DD0-A578-E8E99BBBA5C8}">
      <dgm:prSet/>
      <dgm:spPr/>
      <dgm:t>
        <a:bodyPr/>
        <a:lstStyle/>
        <a:p>
          <a:endParaRPr lang="es-MX"/>
        </a:p>
      </dgm:t>
    </dgm:pt>
    <dgm:pt modelId="{C1DAECA3-23A1-47B2-9B6D-EB2F4579B711}" type="sibTrans" cxnId="{C9AD0F04-43AC-4DD0-A578-E8E99BBBA5C8}">
      <dgm:prSet/>
      <dgm:spPr/>
      <dgm:t>
        <a:bodyPr/>
        <a:lstStyle/>
        <a:p>
          <a:endParaRPr lang="es-MX"/>
        </a:p>
      </dgm:t>
    </dgm:pt>
    <dgm:pt modelId="{270FD63D-4310-4A33-AF4A-8351AF3B953B}">
      <dgm:prSet phldrT="[Texto]" custT="1"/>
      <dgm:spPr/>
      <dgm:t>
        <a:bodyPr/>
        <a:lstStyle/>
        <a:p>
          <a:r>
            <a:rPr lang="es-MX" sz="1600" b="1" dirty="0" smtClean="0"/>
            <a:t>Valores, expresiones y representaciones sociales</a:t>
          </a:r>
          <a:endParaRPr lang="es-MX" sz="1600" b="1" dirty="0"/>
        </a:p>
      </dgm:t>
    </dgm:pt>
    <dgm:pt modelId="{80F9E7D4-152B-41EB-A9A9-ECC9E6B52A1A}" type="parTrans" cxnId="{2B6A41C2-121A-4307-9A2F-1BA2DF2F78C1}">
      <dgm:prSet/>
      <dgm:spPr/>
      <dgm:t>
        <a:bodyPr/>
        <a:lstStyle/>
        <a:p>
          <a:endParaRPr lang="es-MX"/>
        </a:p>
      </dgm:t>
    </dgm:pt>
    <dgm:pt modelId="{12E4555C-3B72-4802-B1B5-6509641CD862}" type="sibTrans" cxnId="{2B6A41C2-121A-4307-9A2F-1BA2DF2F78C1}">
      <dgm:prSet/>
      <dgm:spPr/>
      <dgm:t>
        <a:bodyPr/>
        <a:lstStyle/>
        <a:p>
          <a:endParaRPr lang="es-MX"/>
        </a:p>
      </dgm:t>
    </dgm:pt>
    <dgm:pt modelId="{5C9ED31C-573A-46B1-A00B-EBBAD16C4774}" type="pres">
      <dgm:prSet presAssocID="{D1B39B3D-D8BA-42C8-9549-98EE6A8E0D8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2D8297CB-5B96-4615-97CB-AF8C2D1C9B1B}" type="pres">
      <dgm:prSet presAssocID="{47285681-F622-4D06-9F2D-D14F8C1ECC10}" presName="node" presStyleLbl="node1" presStyleIdx="0" presStyleCnt="4" custScaleX="146033" custScaleY="1361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AC6EF7-884E-45DF-B57A-18601C54F983}" type="pres">
      <dgm:prSet presAssocID="{D55EA763-2B2F-4580-9087-2E12ADCD2E6F}" presName="sibTrans" presStyleLbl="sibTrans2D1" presStyleIdx="0" presStyleCnt="4"/>
      <dgm:spPr/>
      <dgm:t>
        <a:bodyPr/>
        <a:lstStyle/>
        <a:p>
          <a:endParaRPr lang="es-AR"/>
        </a:p>
      </dgm:t>
    </dgm:pt>
    <dgm:pt modelId="{40D2BF8C-5048-40D3-A10D-F1DB61B12EAE}" type="pres">
      <dgm:prSet presAssocID="{D55EA763-2B2F-4580-9087-2E12ADCD2E6F}" presName="connectorText" presStyleLbl="sibTrans2D1" presStyleIdx="0" presStyleCnt="4"/>
      <dgm:spPr/>
      <dgm:t>
        <a:bodyPr/>
        <a:lstStyle/>
        <a:p>
          <a:endParaRPr lang="es-AR"/>
        </a:p>
      </dgm:t>
    </dgm:pt>
    <dgm:pt modelId="{546933AA-6F73-40D1-8FE2-E736B2442D12}" type="pres">
      <dgm:prSet presAssocID="{B713F509-48DF-4161-A9CE-6789F7FE6B2D}" presName="node" presStyleLbl="node1" presStyleIdx="1" presStyleCnt="4" custScaleX="139287" custScaleY="12854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D2137B4-69A6-49AD-A3C4-C87144166A20}" type="pres">
      <dgm:prSet presAssocID="{1DFADA1A-AA06-460C-AF5E-6B479DD950D8}" presName="sibTrans" presStyleLbl="sibTrans2D1" presStyleIdx="1" presStyleCnt="4"/>
      <dgm:spPr/>
      <dgm:t>
        <a:bodyPr/>
        <a:lstStyle/>
        <a:p>
          <a:endParaRPr lang="es-AR"/>
        </a:p>
      </dgm:t>
    </dgm:pt>
    <dgm:pt modelId="{474B8696-AADE-4BDB-96D0-351E6F8EB0D2}" type="pres">
      <dgm:prSet presAssocID="{1DFADA1A-AA06-460C-AF5E-6B479DD950D8}" presName="connectorText" presStyleLbl="sibTrans2D1" presStyleIdx="1" presStyleCnt="4"/>
      <dgm:spPr/>
      <dgm:t>
        <a:bodyPr/>
        <a:lstStyle/>
        <a:p>
          <a:endParaRPr lang="es-AR"/>
        </a:p>
      </dgm:t>
    </dgm:pt>
    <dgm:pt modelId="{C77580D0-3312-4635-8E62-EB7729CF2944}" type="pres">
      <dgm:prSet presAssocID="{E510DAA7-FE90-467B-8AB2-754B3F7CB597}" presName="node" presStyleLbl="node1" presStyleIdx="2" presStyleCnt="4" custScaleX="147289" custScaleY="1260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3B7DCF-B775-49B5-9007-E52C3452CD7C}" type="pres">
      <dgm:prSet presAssocID="{C1DAECA3-23A1-47B2-9B6D-EB2F4579B711}" presName="sibTrans" presStyleLbl="sibTrans2D1" presStyleIdx="2" presStyleCnt="4"/>
      <dgm:spPr/>
      <dgm:t>
        <a:bodyPr/>
        <a:lstStyle/>
        <a:p>
          <a:endParaRPr lang="es-AR"/>
        </a:p>
      </dgm:t>
    </dgm:pt>
    <dgm:pt modelId="{E77D2E71-4BBF-4BEB-9803-1E829DDAFBC6}" type="pres">
      <dgm:prSet presAssocID="{C1DAECA3-23A1-47B2-9B6D-EB2F4579B711}" presName="connectorText" presStyleLbl="sibTrans2D1" presStyleIdx="2" presStyleCnt="4"/>
      <dgm:spPr/>
      <dgm:t>
        <a:bodyPr/>
        <a:lstStyle/>
        <a:p>
          <a:endParaRPr lang="es-AR"/>
        </a:p>
      </dgm:t>
    </dgm:pt>
    <dgm:pt modelId="{5CF1B473-0A41-4EF7-85E5-811816723C58}" type="pres">
      <dgm:prSet presAssocID="{270FD63D-4310-4A33-AF4A-8351AF3B953B}" presName="node" presStyleLbl="node1" presStyleIdx="3" presStyleCnt="4" custScaleX="149412" custScaleY="1417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A3EF72-AE75-43D5-A0C7-24E68B622F63}" type="pres">
      <dgm:prSet presAssocID="{12E4555C-3B72-4802-B1B5-6509641CD862}" presName="sibTrans" presStyleLbl="sibTrans2D1" presStyleIdx="3" presStyleCnt="4"/>
      <dgm:spPr/>
      <dgm:t>
        <a:bodyPr/>
        <a:lstStyle/>
        <a:p>
          <a:endParaRPr lang="es-AR"/>
        </a:p>
      </dgm:t>
    </dgm:pt>
    <dgm:pt modelId="{C1CE4168-FF52-4AA7-94BE-DC4CE2A2C2D5}" type="pres">
      <dgm:prSet presAssocID="{12E4555C-3B72-4802-B1B5-6509641CD862}" presName="connectorText" presStyleLbl="sibTrans2D1" presStyleIdx="3" presStyleCnt="4"/>
      <dgm:spPr/>
      <dgm:t>
        <a:bodyPr/>
        <a:lstStyle/>
        <a:p>
          <a:endParaRPr lang="es-AR"/>
        </a:p>
      </dgm:t>
    </dgm:pt>
  </dgm:ptLst>
  <dgm:cxnLst>
    <dgm:cxn modelId="{699F291E-FE0C-4C15-8540-DA35137B6968}" srcId="{D1B39B3D-D8BA-42C8-9549-98EE6A8E0D8F}" destId="{47285681-F622-4D06-9F2D-D14F8C1ECC10}" srcOrd="0" destOrd="0" parTransId="{C0664AEC-0B01-4FE9-B5EA-4C56BC1DD04F}" sibTransId="{D55EA763-2B2F-4580-9087-2E12ADCD2E6F}"/>
    <dgm:cxn modelId="{1625AEA3-5D5F-4BB8-AC4F-224A7A07D536}" type="presOf" srcId="{C1DAECA3-23A1-47B2-9B6D-EB2F4579B711}" destId="{E77D2E71-4BBF-4BEB-9803-1E829DDAFBC6}" srcOrd="1" destOrd="0" presId="urn:microsoft.com/office/officeart/2005/8/layout/cycle2"/>
    <dgm:cxn modelId="{C9AD0F04-43AC-4DD0-A578-E8E99BBBA5C8}" srcId="{D1B39B3D-D8BA-42C8-9549-98EE6A8E0D8F}" destId="{E510DAA7-FE90-467B-8AB2-754B3F7CB597}" srcOrd="2" destOrd="0" parTransId="{6BE4A35A-74F4-4EBB-90CC-CE16C38BAD09}" sibTransId="{C1DAECA3-23A1-47B2-9B6D-EB2F4579B711}"/>
    <dgm:cxn modelId="{F09065AF-B0CD-47BB-80C0-8BDE0DD22F62}" type="presOf" srcId="{270FD63D-4310-4A33-AF4A-8351AF3B953B}" destId="{5CF1B473-0A41-4EF7-85E5-811816723C58}" srcOrd="0" destOrd="0" presId="urn:microsoft.com/office/officeart/2005/8/layout/cycle2"/>
    <dgm:cxn modelId="{E2AA2BBC-52A1-48E4-874E-421FAABD50CE}" srcId="{D1B39B3D-D8BA-42C8-9549-98EE6A8E0D8F}" destId="{B713F509-48DF-4161-A9CE-6789F7FE6B2D}" srcOrd="1" destOrd="0" parTransId="{AA2B9FD7-40FA-4517-AF46-0D98B005D1D4}" sibTransId="{1DFADA1A-AA06-460C-AF5E-6B479DD950D8}"/>
    <dgm:cxn modelId="{565FB7FB-EAC7-4AAE-8F8A-6C65FC54A3D4}" type="presOf" srcId="{1DFADA1A-AA06-460C-AF5E-6B479DD950D8}" destId="{ED2137B4-69A6-49AD-A3C4-C87144166A20}" srcOrd="0" destOrd="0" presId="urn:microsoft.com/office/officeart/2005/8/layout/cycle2"/>
    <dgm:cxn modelId="{E7DB8EC0-4931-4DA0-AB03-B8F4BA0A107A}" type="presOf" srcId="{D55EA763-2B2F-4580-9087-2E12ADCD2E6F}" destId="{54AC6EF7-884E-45DF-B57A-18601C54F983}" srcOrd="0" destOrd="0" presId="urn:microsoft.com/office/officeart/2005/8/layout/cycle2"/>
    <dgm:cxn modelId="{7F75445D-E1D7-46F8-9234-3132F91BC123}" type="presOf" srcId="{47285681-F622-4D06-9F2D-D14F8C1ECC10}" destId="{2D8297CB-5B96-4615-97CB-AF8C2D1C9B1B}" srcOrd="0" destOrd="0" presId="urn:microsoft.com/office/officeart/2005/8/layout/cycle2"/>
    <dgm:cxn modelId="{2B6A41C2-121A-4307-9A2F-1BA2DF2F78C1}" srcId="{D1B39B3D-D8BA-42C8-9549-98EE6A8E0D8F}" destId="{270FD63D-4310-4A33-AF4A-8351AF3B953B}" srcOrd="3" destOrd="0" parTransId="{80F9E7D4-152B-41EB-A9A9-ECC9E6B52A1A}" sibTransId="{12E4555C-3B72-4802-B1B5-6509641CD862}"/>
    <dgm:cxn modelId="{2AC15EF1-D74C-49FF-A15E-52A1676ED13A}" type="presOf" srcId="{C1DAECA3-23A1-47B2-9B6D-EB2F4579B711}" destId="{F33B7DCF-B775-49B5-9007-E52C3452CD7C}" srcOrd="0" destOrd="0" presId="urn:microsoft.com/office/officeart/2005/8/layout/cycle2"/>
    <dgm:cxn modelId="{3DB3EDE0-0187-4F3A-BE17-E328F36224FD}" type="presOf" srcId="{D1B39B3D-D8BA-42C8-9549-98EE6A8E0D8F}" destId="{5C9ED31C-573A-46B1-A00B-EBBAD16C4774}" srcOrd="0" destOrd="0" presId="urn:microsoft.com/office/officeart/2005/8/layout/cycle2"/>
    <dgm:cxn modelId="{9F08D35D-1C0A-4531-A35E-FAF001E890E9}" type="presOf" srcId="{12E4555C-3B72-4802-B1B5-6509641CD862}" destId="{0DA3EF72-AE75-43D5-A0C7-24E68B622F63}" srcOrd="0" destOrd="0" presId="urn:microsoft.com/office/officeart/2005/8/layout/cycle2"/>
    <dgm:cxn modelId="{A926E565-2599-4EF6-9678-4778F00ECD0E}" type="presOf" srcId="{1DFADA1A-AA06-460C-AF5E-6B479DD950D8}" destId="{474B8696-AADE-4BDB-96D0-351E6F8EB0D2}" srcOrd="1" destOrd="0" presId="urn:microsoft.com/office/officeart/2005/8/layout/cycle2"/>
    <dgm:cxn modelId="{DAAB4674-5B95-4DBB-B46B-5CB70E37FC8B}" type="presOf" srcId="{E510DAA7-FE90-467B-8AB2-754B3F7CB597}" destId="{C77580D0-3312-4635-8E62-EB7729CF2944}" srcOrd="0" destOrd="0" presId="urn:microsoft.com/office/officeart/2005/8/layout/cycle2"/>
    <dgm:cxn modelId="{742BA1A9-0C93-43A6-BBB9-E538A2DCB606}" type="presOf" srcId="{D55EA763-2B2F-4580-9087-2E12ADCD2E6F}" destId="{40D2BF8C-5048-40D3-A10D-F1DB61B12EAE}" srcOrd="1" destOrd="0" presId="urn:microsoft.com/office/officeart/2005/8/layout/cycle2"/>
    <dgm:cxn modelId="{2DE2950A-4151-4339-8D85-94648CCCF318}" type="presOf" srcId="{B713F509-48DF-4161-A9CE-6789F7FE6B2D}" destId="{546933AA-6F73-40D1-8FE2-E736B2442D12}" srcOrd="0" destOrd="0" presId="urn:microsoft.com/office/officeart/2005/8/layout/cycle2"/>
    <dgm:cxn modelId="{E65B09F5-6E49-4AFF-ACFF-48B1CDB579EC}" type="presOf" srcId="{12E4555C-3B72-4802-B1B5-6509641CD862}" destId="{C1CE4168-FF52-4AA7-94BE-DC4CE2A2C2D5}" srcOrd="1" destOrd="0" presId="urn:microsoft.com/office/officeart/2005/8/layout/cycle2"/>
    <dgm:cxn modelId="{35BBFD0B-570F-4E6A-85DF-DB1C9F522A83}" type="presParOf" srcId="{5C9ED31C-573A-46B1-A00B-EBBAD16C4774}" destId="{2D8297CB-5B96-4615-97CB-AF8C2D1C9B1B}" srcOrd="0" destOrd="0" presId="urn:microsoft.com/office/officeart/2005/8/layout/cycle2"/>
    <dgm:cxn modelId="{AAEF1315-70BE-4522-A76B-C29CDD8BA300}" type="presParOf" srcId="{5C9ED31C-573A-46B1-A00B-EBBAD16C4774}" destId="{54AC6EF7-884E-45DF-B57A-18601C54F983}" srcOrd="1" destOrd="0" presId="urn:microsoft.com/office/officeart/2005/8/layout/cycle2"/>
    <dgm:cxn modelId="{9CD93FF4-439E-4386-8C90-659DA69C7939}" type="presParOf" srcId="{54AC6EF7-884E-45DF-B57A-18601C54F983}" destId="{40D2BF8C-5048-40D3-A10D-F1DB61B12EAE}" srcOrd="0" destOrd="0" presId="urn:microsoft.com/office/officeart/2005/8/layout/cycle2"/>
    <dgm:cxn modelId="{C69216D3-8615-40F7-A372-351643711FE7}" type="presParOf" srcId="{5C9ED31C-573A-46B1-A00B-EBBAD16C4774}" destId="{546933AA-6F73-40D1-8FE2-E736B2442D12}" srcOrd="2" destOrd="0" presId="urn:microsoft.com/office/officeart/2005/8/layout/cycle2"/>
    <dgm:cxn modelId="{8D4BDF0E-739F-4117-A8C1-D75806F6E8FF}" type="presParOf" srcId="{5C9ED31C-573A-46B1-A00B-EBBAD16C4774}" destId="{ED2137B4-69A6-49AD-A3C4-C87144166A20}" srcOrd="3" destOrd="0" presId="urn:microsoft.com/office/officeart/2005/8/layout/cycle2"/>
    <dgm:cxn modelId="{37643F62-0CC6-4E33-9D9B-984D562B6509}" type="presParOf" srcId="{ED2137B4-69A6-49AD-A3C4-C87144166A20}" destId="{474B8696-AADE-4BDB-96D0-351E6F8EB0D2}" srcOrd="0" destOrd="0" presId="urn:microsoft.com/office/officeart/2005/8/layout/cycle2"/>
    <dgm:cxn modelId="{87BD2F18-EA1D-4462-BF42-B9C47BD52097}" type="presParOf" srcId="{5C9ED31C-573A-46B1-A00B-EBBAD16C4774}" destId="{C77580D0-3312-4635-8E62-EB7729CF2944}" srcOrd="4" destOrd="0" presId="urn:microsoft.com/office/officeart/2005/8/layout/cycle2"/>
    <dgm:cxn modelId="{2061503B-624D-402D-98B2-59669FF19095}" type="presParOf" srcId="{5C9ED31C-573A-46B1-A00B-EBBAD16C4774}" destId="{F33B7DCF-B775-49B5-9007-E52C3452CD7C}" srcOrd="5" destOrd="0" presId="urn:microsoft.com/office/officeart/2005/8/layout/cycle2"/>
    <dgm:cxn modelId="{A184AE02-8ABD-44EB-B392-242BFB6CCEEC}" type="presParOf" srcId="{F33B7DCF-B775-49B5-9007-E52C3452CD7C}" destId="{E77D2E71-4BBF-4BEB-9803-1E829DDAFBC6}" srcOrd="0" destOrd="0" presId="urn:microsoft.com/office/officeart/2005/8/layout/cycle2"/>
    <dgm:cxn modelId="{10553660-DA81-4D4A-A9E3-AC4189A73EE5}" type="presParOf" srcId="{5C9ED31C-573A-46B1-A00B-EBBAD16C4774}" destId="{5CF1B473-0A41-4EF7-85E5-811816723C58}" srcOrd="6" destOrd="0" presId="urn:microsoft.com/office/officeart/2005/8/layout/cycle2"/>
    <dgm:cxn modelId="{A45AAEB9-C43F-465E-AB15-EF5B3F5FD220}" type="presParOf" srcId="{5C9ED31C-573A-46B1-A00B-EBBAD16C4774}" destId="{0DA3EF72-AE75-43D5-A0C7-24E68B622F63}" srcOrd="7" destOrd="0" presId="urn:microsoft.com/office/officeart/2005/8/layout/cycle2"/>
    <dgm:cxn modelId="{68CA0BA6-7668-470D-8B72-A73F41FD7738}" type="presParOf" srcId="{0DA3EF72-AE75-43D5-A0C7-24E68B622F63}" destId="{C1CE4168-FF52-4AA7-94BE-DC4CE2A2C2D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31006A-BCCB-44AF-B85A-B5DF6FF8662D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E2B758FD-7F73-4068-91AB-7424A6B01A0E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1600" dirty="0" smtClean="0">
              <a:latin typeface="+mn-lt"/>
            </a:rPr>
            <a:t>Contexto cultural e histórico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27A55259-BF5C-426B-B73F-ED30133E98DA}" type="parTrans" cxnId="{9DC6B91F-6E22-4912-B1A2-2A7D343E1C48}">
      <dgm:prSet/>
      <dgm:spPr/>
      <dgm:t>
        <a:bodyPr/>
        <a:lstStyle/>
        <a:p>
          <a:endParaRPr lang="es-MX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D07AF9-24DB-4E0A-9362-43F98E291D32}" type="sibTrans" cxnId="{9DC6B91F-6E22-4912-B1A2-2A7D343E1C48}">
      <dgm:prSet/>
      <dgm:spPr/>
      <dgm:t>
        <a:bodyPr/>
        <a:lstStyle/>
        <a:p>
          <a:endParaRPr lang="es-MX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8F4046-7270-4CFF-964A-DD0043D35A0B}">
      <dgm:prSet phldrT="[Texto]" custT="1"/>
      <dgm:spPr>
        <a:solidFill>
          <a:srgbClr val="00B0F0"/>
        </a:solidFill>
      </dgm:spPr>
      <dgm:t>
        <a:bodyPr/>
        <a:lstStyle/>
        <a:p>
          <a:r>
            <a:rPr lang="es-ES" sz="1600" dirty="0" smtClean="0">
              <a:latin typeface="+mn-lt"/>
            </a:rPr>
            <a:t>Lenguaje y comunicación</a:t>
          </a:r>
        </a:p>
      </dgm:t>
    </dgm:pt>
    <dgm:pt modelId="{6D0103B7-9D47-4D06-AF14-9D126DDFD876}" type="parTrans" cxnId="{9950BE6A-A408-4769-A757-20106038279F}">
      <dgm:prSet/>
      <dgm:spPr/>
      <dgm:t>
        <a:bodyPr/>
        <a:lstStyle/>
        <a:p>
          <a:endParaRPr lang="es-MX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FA6336-6293-45E5-AD35-A62F44CCBAE3}" type="sibTrans" cxnId="{9950BE6A-A408-4769-A757-20106038279F}">
      <dgm:prSet/>
      <dgm:spPr/>
      <dgm:t>
        <a:bodyPr/>
        <a:lstStyle/>
        <a:p>
          <a:endParaRPr lang="es-MX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E22E68-691C-457C-A76B-74DCFC337BD2}">
      <dgm:prSet phldrT="[Texto]" custT="1"/>
      <dgm:spPr>
        <a:solidFill>
          <a:srgbClr val="FF9933"/>
        </a:solidFill>
      </dgm:spPr>
      <dgm:t>
        <a:bodyPr/>
        <a:lstStyle/>
        <a:p>
          <a:r>
            <a:rPr lang="es-ES" sz="1600" dirty="0" smtClean="0">
              <a:latin typeface="+mn-lt"/>
            </a:rPr>
            <a:t>Diálogo intercultural/Valores representaciones y otras prácticas sociales </a:t>
          </a:r>
          <a:endParaRPr lang="es-MX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9185708B-30AE-4C0A-AE3B-33691F597EEB}" type="parTrans" cxnId="{4142BFAE-8C32-491E-93D9-B16E0C8DC300}">
      <dgm:prSet/>
      <dgm:spPr/>
      <dgm:t>
        <a:bodyPr/>
        <a:lstStyle/>
        <a:p>
          <a:endParaRPr lang="es-MX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B1CB56-B23B-4306-987D-743B77E37BA4}" type="sibTrans" cxnId="{4142BFAE-8C32-491E-93D9-B16E0C8DC300}">
      <dgm:prSet/>
      <dgm:spPr/>
      <dgm:t>
        <a:bodyPr/>
        <a:lstStyle/>
        <a:p>
          <a:endParaRPr lang="es-MX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5AC826-602A-4191-9AE1-137E0724A5E4}">
      <dgm:prSet phldrT="[Texto]" custT="1"/>
      <dgm:spPr>
        <a:solidFill>
          <a:srgbClr val="FF9933"/>
        </a:solidFill>
      </dgm:spPr>
      <dgm:t>
        <a:bodyPr/>
        <a:lstStyle/>
        <a:p>
          <a:r>
            <a:rPr lang="es-ES" sz="1600" dirty="0" smtClean="0">
              <a:latin typeface="+mn-lt"/>
            </a:rPr>
            <a:t>Participación y vinculación con la comunidad</a:t>
          </a:r>
          <a:endParaRPr lang="es-MX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41E15509-C189-4493-BD53-290E372363EC}" type="parTrans" cxnId="{0A86FB47-50A4-463D-B7D8-E3722743BC84}">
      <dgm:prSet/>
      <dgm:spPr/>
      <dgm:t>
        <a:bodyPr/>
        <a:lstStyle/>
        <a:p>
          <a:endParaRPr lang="es-AR"/>
        </a:p>
      </dgm:t>
    </dgm:pt>
    <dgm:pt modelId="{1C0A6F47-2BE7-455E-B33A-40324DFE5080}" type="sibTrans" cxnId="{0A86FB47-50A4-463D-B7D8-E3722743BC84}">
      <dgm:prSet/>
      <dgm:spPr/>
      <dgm:t>
        <a:bodyPr/>
        <a:lstStyle/>
        <a:p>
          <a:endParaRPr lang="es-AR"/>
        </a:p>
      </dgm:t>
    </dgm:pt>
    <dgm:pt modelId="{689A5C97-6FFE-4BD0-AAF5-8BED9309C535}" type="pres">
      <dgm:prSet presAssocID="{D231006A-BCCB-44AF-B85A-B5DF6FF866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40E77CE-9745-4945-93F0-7A32F75848BD}" type="pres">
      <dgm:prSet presAssocID="{E2B758FD-7F73-4068-91AB-7424A6B01A0E}" presName="node" presStyleLbl="node1" presStyleIdx="0" presStyleCnt="4" custScaleX="179088" custScaleY="77814" custRadScaleRad="973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56BFD2C-4F9B-4EAC-ADF7-9EAA42809597}" type="pres">
      <dgm:prSet presAssocID="{E2B758FD-7F73-4068-91AB-7424A6B01A0E}" presName="spNode" presStyleCnt="0"/>
      <dgm:spPr/>
    </dgm:pt>
    <dgm:pt modelId="{CDA0A80A-16AC-433D-8F24-3EBD9AC9FBA9}" type="pres">
      <dgm:prSet presAssocID="{17D07AF9-24DB-4E0A-9362-43F98E291D32}" presName="sibTrans" presStyleLbl="sibTrans1D1" presStyleIdx="0" presStyleCnt="4"/>
      <dgm:spPr/>
      <dgm:t>
        <a:bodyPr/>
        <a:lstStyle/>
        <a:p>
          <a:endParaRPr lang="es-MX"/>
        </a:p>
      </dgm:t>
    </dgm:pt>
    <dgm:pt modelId="{B47F1DEB-7172-4A1C-A474-6440729662C9}" type="pres">
      <dgm:prSet presAssocID="{E68F4046-7270-4CFF-964A-DD0043D35A0B}" presName="node" presStyleLbl="node1" presStyleIdx="1" presStyleCnt="4" custScaleX="172506" custScaleY="8966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95186D-6F2D-46C6-B542-2E4DCC4B5DE7}" type="pres">
      <dgm:prSet presAssocID="{E68F4046-7270-4CFF-964A-DD0043D35A0B}" presName="spNode" presStyleCnt="0"/>
      <dgm:spPr/>
    </dgm:pt>
    <dgm:pt modelId="{DD42866C-FC65-4345-BB96-F96D98F8A186}" type="pres">
      <dgm:prSet presAssocID="{68FA6336-6293-45E5-AD35-A62F44CCBAE3}" presName="sibTrans" presStyleLbl="sibTrans1D1" presStyleIdx="1" presStyleCnt="4"/>
      <dgm:spPr/>
      <dgm:t>
        <a:bodyPr/>
        <a:lstStyle/>
        <a:p>
          <a:endParaRPr lang="es-MX"/>
        </a:p>
      </dgm:t>
    </dgm:pt>
    <dgm:pt modelId="{6C682E36-215E-42A8-A53C-ECCAEF60A263}" type="pres">
      <dgm:prSet presAssocID="{EFE22E68-691C-457C-A76B-74DCFC337BD2}" presName="node" presStyleLbl="node1" presStyleIdx="2" presStyleCnt="4" custScaleX="167635" custScaleY="875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8D711D-30CA-47E5-BDE8-65B1938BA0CE}" type="pres">
      <dgm:prSet presAssocID="{EFE22E68-691C-457C-A76B-74DCFC337BD2}" presName="spNode" presStyleCnt="0"/>
      <dgm:spPr/>
    </dgm:pt>
    <dgm:pt modelId="{329219D2-1068-412D-AB6B-CFBC1D352219}" type="pres">
      <dgm:prSet presAssocID="{11B1CB56-B23B-4306-987D-743B77E37BA4}" presName="sibTrans" presStyleLbl="sibTrans1D1" presStyleIdx="2" presStyleCnt="4"/>
      <dgm:spPr/>
      <dgm:t>
        <a:bodyPr/>
        <a:lstStyle/>
        <a:p>
          <a:endParaRPr lang="es-MX"/>
        </a:p>
      </dgm:t>
    </dgm:pt>
    <dgm:pt modelId="{D67D6A4C-5579-4825-801B-E3402D4B7B85}" type="pres">
      <dgm:prSet presAssocID="{F45AC826-602A-4191-9AE1-137E0724A5E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4556EBE-FC85-4A9F-8749-C08955177373}" type="pres">
      <dgm:prSet presAssocID="{F45AC826-602A-4191-9AE1-137E0724A5E4}" presName="spNode" presStyleCnt="0"/>
      <dgm:spPr/>
    </dgm:pt>
    <dgm:pt modelId="{AB3CB327-E675-4CB0-80B6-42A24D16D373}" type="pres">
      <dgm:prSet presAssocID="{1C0A6F47-2BE7-455E-B33A-40324DFE5080}" presName="sibTrans" presStyleLbl="sibTrans1D1" presStyleIdx="3" presStyleCnt="4"/>
      <dgm:spPr/>
      <dgm:t>
        <a:bodyPr/>
        <a:lstStyle/>
        <a:p>
          <a:endParaRPr lang="es-MX"/>
        </a:p>
      </dgm:t>
    </dgm:pt>
  </dgm:ptLst>
  <dgm:cxnLst>
    <dgm:cxn modelId="{2F80A549-0401-4965-A966-4007C731C631}" type="presOf" srcId="{1C0A6F47-2BE7-455E-B33A-40324DFE5080}" destId="{AB3CB327-E675-4CB0-80B6-42A24D16D373}" srcOrd="0" destOrd="0" presId="urn:microsoft.com/office/officeart/2005/8/layout/cycle6"/>
    <dgm:cxn modelId="{4142BFAE-8C32-491E-93D9-B16E0C8DC300}" srcId="{D231006A-BCCB-44AF-B85A-B5DF6FF8662D}" destId="{EFE22E68-691C-457C-A76B-74DCFC337BD2}" srcOrd="2" destOrd="0" parTransId="{9185708B-30AE-4C0A-AE3B-33691F597EEB}" sibTransId="{11B1CB56-B23B-4306-987D-743B77E37BA4}"/>
    <dgm:cxn modelId="{B6D248A7-0F17-4D57-A07E-73FAAACB337C}" type="presOf" srcId="{EFE22E68-691C-457C-A76B-74DCFC337BD2}" destId="{6C682E36-215E-42A8-A53C-ECCAEF60A263}" srcOrd="0" destOrd="0" presId="urn:microsoft.com/office/officeart/2005/8/layout/cycle6"/>
    <dgm:cxn modelId="{0B708860-F100-45BB-9ABF-7412B170A2A2}" type="presOf" srcId="{17D07AF9-24DB-4E0A-9362-43F98E291D32}" destId="{CDA0A80A-16AC-433D-8F24-3EBD9AC9FBA9}" srcOrd="0" destOrd="0" presId="urn:microsoft.com/office/officeart/2005/8/layout/cycle6"/>
    <dgm:cxn modelId="{3A5D2965-B028-419C-A5D3-4440E630ABB2}" type="presOf" srcId="{11B1CB56-B23B-4306-987D-743B77E37BA4}" destId="{329219D2-1068-412D-AB6B-CFBC1D352219}" srcOrd="0" destOrd="0" presId="urn:microsoft.com/office/officeart/2005/8/layout/cycle6"/>
    <dgm:cxn modelId="{9DC6B91F-6E22-4912-B1A2-2A7D343E1C48}" srcId="{D231006A-BCCB-44AF-B85A-B5DF6FF8662D}" destId="{E2B758FD-7F73-4068-91AB-7424A6B01A0E}" srcOrd="0" destOrd="0" parTransId="{27A55259-BF5C-426B-B73F-ED30133E98DA}" sibTransId="{17D07AF9-24DB-4E0A-9362-43F98E291D32}"/>
    <dgm:cxn modelId="{0E625E08-61A5-4C94-AF96-A020415F00AB}" type="presOf" srcId="{E68F4046-7270-4CFF-964A-DD0043D35A0B}" destId="{B47F1DEB-7172-4A1C-A474-6440729662C9}" srcOrd="0" destOrd="0" presId="urn:microsoft.com/office/officeart/2005/8/layout/cycle6"/>
    <dgm:cxn modelId="{E8F610C1-2126-49B5-977D-E78047D4786A}" type="presOf" srcId="{68FA6336-6293-45E5-AD35-A62F44CCBAE3}" destId="{DD42866C-FC65-4345-BB96-F96D98F8A186}" srcOrd="0" destOrd="0" presId="urn:microsoft.com/office/officeart/2005/8/layout/cycle6"/>
    <dgm:cxn modelId="{16BCBA4B-FB2B-429C-A328-9B1AE6ED8239}" type="presOf" srcId="{E2B758FD-7F73-4068-91AB-7424A6B01A0E}" destId="{140E77CE-9745-4945-93F0-7A32F75848BD}" srcOrd="0" destOrd="0" presId="urn:microsoft.com/office/officeart/2005/8/layout/cycle6"/>
    <dgm:cxn modelId="{0A86FB47-50A4-463D-B7D8-E3722743BC84}" srcId="{D231006A-BCCB-44AF-B85A-B5DF6FF8662D}" destId="{F45AC826-602A-4191-9AE1-137E0724A5E4}" srcOrd="3" destOrd="0" parTransId="{41E15509-C189-4493-BD53-290E372363EC}" sibTransId="{1C0A6F47-2BE7-455E-B33A-40324DFE5080}"/>
    <dgm:cxn modelId="{9950BE6A-A408-4769-A757-20106038279F}" srcId="{D231006A-BCCB-44AF-B85A-B5DF6FF8662D}" destId="{E68F4046-7270-4CFF-964A-DD0043D35A0B}" srcOrd="1" destOrd="0" parTransId="{6D0103B7-9D47-4D06-AF14-9D126DDFD876}" sibTransId="{68FA6336-6293-45E5-AD35-A62F44CCBAE3}"/>
    <dgm:cxn modelId="{228E4078-3BB0-4472-9B1C-0BAF5F6A0BF2}" type="presOf" srcId="{D231006A-BCCB-44AF-B85A-B5DF6FF8662D}" destId="{689A5C97-6FFE-4BD0-AAF5-8BED9309C535}" srcOrd="0" destOrd="0" presId="urn:microsoft.com/office/officeart/2005/8/layout/cycle6"/>
    <dgm:cxn modelId="{F366E838-E4D5-40D2-A05C-6CC0EB9AAA63}" type="presOf" srcId="{F45AC826-602A-4191-9AE1-137E0724A5E4}" destId="{D67D6A4C-5579-4825-801B-E3402D4B7B85}" srcOrd="0" destOrd="0" presId="urn:microsoft.com/office/officeart/2005/8/layout/cycle6"/>
    <dgm:cxn modelId="{D01037C2-07AD-42E7-93C9-EB8D3EB7479B}" type="presParOf" srcId="{689A5C97-6FFE-4BD0-AAF5-8BED9309C535}" destId="{140E77CE-9745-4945-93F0-7A32F75848BD}" srcOrd="0" destOrd="0" presId="urn:microsoft.com/office/officeart/2005/8/layout/cycle6"/>
    <dgm:cxn modelId="{AB1650E0-6D66-4C47-85EB-87FB0A5F4026}" type="presParOf" srcId="{689A5C97-6FFE-4BD0-AAF5-8BED9309C535}" destId="{356BFD2C-4F9B-4EAC-ADF7-9EAA42809597}" srcOrd="1" destOrd="0" presId="urn:microsoft.com/office/officeart/2005/8/layout/cycle6"/>
    <dgm:cxn modelId="{D1D10820-E90A-4B0B-ACC8-6F0913D532CD}" type="presParOf" srcId="{689A5C97-6FFE-4BD0-AAF5-8BED9309C535}" destId="{CDA0A80A-16AC-433D-8F24-3EBD9AC9FBA9}" srcOrd="2" destOrd="0" presId="urn:microsoft.com/office/officeart/2005/8/layout/cycle6"/>
    <dgm:cxn modelId="{0B3222BB-F4F3-4AB8-BDDE-5F03838620B7}" type="presParOf" srcId="{689A5C97-6FFE-4BD0-AAF5-8BED9309C535}" destId="{B47F1DEB-7172-4A1C-A474-6440729662C9}" srcOrd="3" destOrd="0" presId="urn:microsoft.com/office/officeart/2005/8/layout/cycle6"/>
    <dgm:cxn modelId="{1CF19309-5506-4385-8B27-3153E5E48DF8}" type="presParOf" srcId="{689A5C97-6FFE-4BD0-AAF5-8BED9309C535}" destId="{3F95186D-6F2D-46C6-B542-2E4DCC4B5DE7}" srcOrd="4" destOrd="0" presId="urn:microsoft.com/office/officeart/2005/8/layout/cycle6"/>
    <dgm:cxn modelId="{7A78AE8F-D6D2-4569-AEB0-9A53D7055D57}" type="presParOf" srcId="{689A5C97-6FFE-4BD0-AAF5-8BED9309C535}" destId="{DD42866C-FC65-4345-BB96-F96D98F8A186}" srcOrd="5" destOrd="0" presId="urn:microsoft.com/office/officeart/2005/8/layout/cycle6"/>
    <dgm:cxn modelId="{FA9AC1AB-EE32-4F01-8744-C311F22508E1}" type="presParOf" srcId="{689A5C97-6FFE-4BD0-AAF5-8BED9309C535}" destId="{6C682E36-215E-42A8-A53C-ECCAEF60A263}" srcOrd="6" destOrd="0" presId="urn:microsoft.com/office/officeart/2005/8/layout/cycle6"/>
    <dgm:cxn modelId="{7DDE6D16-F365-46DC-B716-E9CB347EC422}" type="presParOf" srcId="{689A5C97-6FFE-4BD0-AAF5-8BED9309C535}" destId="{D18D711D-30CA-47E5-BDE8-65B1938BA0CE}" srcOrd="7" destOrd="0" presId="urn:microsoft.com/office/officeart/2005/8/layout/cycle6"/>
    <dgm:cxn modelId="{B95470D1-FCC5-485A-A6C1-301EDF0C3122}" type="presParOf" srcId="{689A5C97-6FFE-4BD0-AAF5-8BED9309C535}" destId="{329219D2-1068-412D-AB6B-CFBC1D352219}" srcOrd="8" destOrd="0" presId="urn:microsoft.com/office/officeart/2005/8/layout/cycle6"/>
    <dgm:cxn modelId="{073C62D9-55B9-4FC2-8B5C-DA61DFE464FA}" type="presParOf" srcId="{689A5C97-6FFE-4BD0-AAF5-8BED9309C535}" destId="{D67D6A4C-5579-4825-801B-E3402D4B7B85}" srcOrd="9" destOrd="0" presId="urn:microsoft.com/office/officeart/2005/8/layout/cycle6"/>
    <dgm:cxn modelId="{53E58739-0E08-4BF6-87EE-BEABAD87518B}" type="presParOf" srcId="{689A5C97-6FFE-4BD0-AAF5-8BED9309C535}" destId="{B4556EBE-FC85-4A9F-8749-C08955177373}" srcOrd="10" destOrd="0" presId="urn:microsoft.com/office/officeart/2005/8/layout/cycle6"/>
    <dgm:cxn modelId="{5532E510-0CC8-4C9E-89A8-58971B50DDE3}" type="presParOf" srcId="{689A5C97-6FFE-4BD0-AAF5-8BED9309C535}" destId="{AB3CB327-E675-4CB0-80B6-42A24D16D373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F38836-F497-43F0-91C8-13EC196750FB}" type="doc">
      <dgm:prSet loTypeId="urn:microsoft.com/office/officeart/2005/8/layout/radial3" loCatId="cycle" qsTypeId="urn:microsoft.com/office/officeart/2005/8/quickstyle/3d3" qsCatId="3D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09B3979D-A0F4-483C-B814-544469917D09}">
      <dgm:prSet phldrT="[Texto]" custT="1"/>
      <dgm:spPr/>
      <dgm:t>
        <a:bodyPr/>
        <a:lstStyle/>
        <a:p>
          <a:r>
            <a:rPr lang="es-MX" sz="1400" b="1" dirty="0">
              <a:solidFill>
                <a:srgbClr val="FF0000"/>
              </a:solidFill>
              <a:latin typeface="Raavi" panose="020B0502040204020203" pitchFamily="34" charset="0"/>
              <a:cs typeface="Raavi" panose="020B0502040204020203" pitchFamily="34" charset="0"/>
            </a:rPr>
            <a:t>IDENTIDAD-ES</a:t>
          </a:r>
        </a:p>
        <a:p>
          <a:endParaRPr lang="es-MX" sz="1400" dirty="0">
            <a:latin typeface="Raavi" panose="020B0502040204020203" pitchFamily="34" charset="0"/>
            <a:cs typeface="Raavi" panose="020B0502040204020203" pitchFamily="34" charset="0"/>
          </a:endParaRPr>
        </a:p>
      </dgm:t>
    </dgm:pt>
    <dgm:pt modelId="{18899C85-6274-45C1-9402-37E0CA925650}" type="parTrans" cxnId="{00355477-DBAE-416A-AD7E-A41B0583AF40}">
      <dgm:prSet/>
      <dgm:spPr/>
      <dgm:t>
        <a:bodyPr/>
        <a:lstStyle/>
        <a:p>
          <a:endParaRPr lang="es-MX"/>
        </a:p>
      </dgm:t>
    </dgm:pt>
    <dgm:pt modelId="{C05AD832-CB6C-4486-ABD6-76EEB4DCF783}" type="sibTrans" cxnId="{00355477-DBAE-416A-AD7E-A41B0583AF40}">
      <dgm:prSet/>
      <dgm:spPr/>
      <dgm:t>
        <a:bodyPr/>
        <a:lstStyle/>
        <a:p>
          <a:endParaRPr lang="es-MX"/>
        </a:p>
      </dgm:t>
    </dgm:pt>
    <dgm:pt modelId="{79C99EDC-D720-4675-9BCC-F88582CB18DB}">
      <dgm:prSet phldrT="[Texto]" custT="1"/>
      <dgm:spPr/>
      <dgm:t>
        <a:bodyPr/>
        <a:lstStyle/>
        <a:p>
          <a:endParaRPr lang="es-MX" sz="1800" dirty="0" smtClean="0">
            <a:solidFill>
              <a:srgbClr val="FF0000"/>
            </a:solidFill>
          </a:endParaRPr>
        </a:p>
        <a:p>
          <a:endParaRPr lang="es-MX" sz="1800" dirty="0" smtClean="0">
            <a:solidFill>
              <a:srgbClr val="FF0000"/>
            </a:solidFill>
          </a:endParaRPr>
        </a:p>
        <a:p>
          <a:r>
            <a:rPr lang="es-MX" sz="1800" dirty="0" smtClean="0">
              <a:solidFill>
                <a:srgbClr val="FF0000"/>
              </a:solidFill>
            </a:rPr>
            <a:t>Mi </a:t>
          </a:r>
          <a:r>
            <a:rPr lang="es-MX" sz="1800" dirty="0">
              <a:solidFill>
                <a:srgbClr val="FF0000"/>
              </a:solidFill>
            </a:rPr>
            <a:t>persona</a:t>
          </a:r>
        </a:p>
      </dgm:t>
    </dgm:pt>
    <dgm:pt modelId="{2BA8F8B3-42B5-499E-9CD7-DEDAEF6B3A27}" type="parTrans" cxnId="{C4D76F3F-99BB-4E86-9006-5A49572439B3}">
      <dgm:prSet/>
      <dgm:spPr/>
      <dgm:t>
        <a:bodyPr/>
        <a:lstStyle/>
        <a:p>
          <a:endParaRPr lang="es-MX"/>
        </a:p>
      </dgm:t>
    </dgm:pt>
    <dgm:pt modelId="{28D14AF7-A207-4845-BE8B-67CB46692902}" type="sibTrans" cxnId="{C4D76F3F-99BB-4E86-9006-5A49572439B3}">
      <dgm:prSet/>
      <dgm:spPr/>
      <dgm:t>
        <a:bodyPr/>
        <a:lstStyle/>
        <a:p>
          <a:endParaRPr lang="es-MX"/>
        </a:p>
      </dgm:t>
    </dgm:pt>
    <dgm:pt modelId="{CC38E964-924C-4C6F-B432-F1B9DD1E80B4}">
      <dgm:prSet phldrT="[Texto]" custT="1"/>
      <dgm:spPr/>
      <dgm:t>
        <a:bodyPr/>
        <a:lstStyle/>
        <a:p>
          <a:endParaRPr lang="es-MX" sz="1600" dirty="0" smtClean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endParaRPr lang="es-MX" sz="1600" dirty="0" smtClean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endParaRPr lang="es-MX" sz="1600" dirty="0" smtClean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r>
            <a:rPr lang="es-MX" sz="1600" dirty="0" smtClean="0">
              <a:solidFill>
                <a:srgbClr val="FF0000"/>
              </a:solidFill>
              <a:latin typeface="Raavi" panose="020B0502040204020203" pitchFamily="34" charset="0"/>
              <a:cs typeface="Raavi" panose="020B0502040204020203" pitchFamily="34" charset="0"/>
            </a:rPr>
            <a:t>Mi comunidad</a:t>
          </a:r>
          <a:endParaRPr lang="es-MX" sz="1600" dirty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</dgm:t>
    </dgm:pt>
    <dgm:pt modelId="{F94848A5-D1AD-448F-A86D-A620FF03AF90}" type="parTrans" cxnId="{DB00158B-2183-48E4-9FA6-C01B4B4A9871}">
      <dgm:prSet/>
      <dgm:spPr/>
      <dgm:t>
        <a:bodyPr/>
        <a:lstStyle/>
        <a:p>
          <a:endParaRPr lang="es-MX"/>
        </a:p>
      </dgm:t>
    </dgm:pt>
    <dgm:pt modelId="{C447C943-29A0-4A70-9801-69E8D525B101}" type="sibTrans" cxnId="{DB00158B-2183-48E4-9FA6-C01B4B4A9871}">
      <dgm:prSet/>
      <dgm:spPr/>
      <dgm:t>
        <a:bodyPr/>
        <a:lstStyle/>
        <a:p>
          <a:endParaRPr lang="es-MX"/>
        </a:p>
      </dgm:t>
    </dgm:pt>
    <dgm:pt modelId="{D6545C8E-FC6A-4A64-A561-467D06B3A47D}">
      <dgm:prSet phldrT="[Texto]" custT="1"/>
      <dgm:spPr/>
      <dgm:t>
        <a:bodyPr/>
        <a:lstStyle/>
        <a:p>
          <a:endParaRPr lang="es-MX" sz="1400" dirty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endParaRPr lang="es-MX" sz="1400" dirty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endParaRPr lang="es-MX" sz="1800" dirty="0" smtClean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endParaRPr lang="es-MX" sz="1800" dirty="0" smtClean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r>
            <a:rPr lang="es-MX" sz="1800" dirty="0" smtClean="0">
              <a:solidFill>
                <a:srgbClr val="FF0000"/>
              </a:solidFill>
              <a:latin typeface="Raavi" panose="020B0502040204020203" pitchFamily="34" charset="0"/>
              <a:cs typeface="Raavi" panose="020B0502040204020203" pitchFamily="34" charset="0"/>
            </a:rPr>
            <a:t>Su comunidad</a:t>
          </a:r>
          <a:endParaRPr lang="es-MX" sz="1800" dirty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</dgm:t>
    </dgm:pt>
    <dgm:pt modelId="{618F6AA4-308C-4335-997F-972911B06735}" type="parTrans" cxnId="{6B0B69FD-EDEC-42AF-B6E4-B6B633586DBE}">
      <dgm:prSet/>
      <dgm:spPr/>
      <dgm:t>
        <a:bodyPr/>
        <a:lstStyle/>
        <a:p>
          <a:endParaRPr lang="es-MX"/>
        </a:p>
      </dgm:t>
    </dgm:pt>
    <dgm:pt modelId="{5171FBFF-2A9C-45BF-A3F0-CAEFC0F152E6}" type="sibTrans" cxnId="{6B0B69FD-EDEC-42AF-B6E4-B6B633586DBE}">
      <dgm:prSet/>
      <dgm:spPr/>
      <dgm:t>
        <a:bodyPr/>
        <a:lstStyle/>
        <a:p>
          <a:endParaRPr lang="es-MX"/>
        </a:p>
      </dgm:t>
    </dgm:pt>
    <dgm:pt modelId="{B93EA768-C9DB-4F10-82D5-D96973B287E8}">
      <dgm:prSet phldrT="[Texto]" custT="1"/>
      <dgm:spPr/>
      <dgm:t>
        <a:bodyPr/>
        <a:lstStyle/>
        <a:p>
          <a:endParaRPr lang="es-MX" sz="1800" b="0" dirty="0" smtClean="0">
            <a:solidFill>
              <a:schemeClr val="accent4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endParaRPr lang="es-MX" sz="1800" b="0" dirty="0" smtClean="0">
            <a:solidFill>
              <a:schemeClr val="accent4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endParaRPr lang="es-MX" sz="1800" b="0" dirty="0" smtClean="0">
            <a:solidFill>
              <a:schemeClr val="accent4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r>
            <a:rPr lang="es-MX" sz="1800" b="0" dirty="0" smtClean="0">
              <a:solidFill>
                <a:srgbClr val="FF0000"/>
              </a:solidFill>
              <a:latin typeface="Raavi" panose="020B0502040204020203" pitchFamily="34" charset="0"/>
              <a:cs typeface="Raavi" panose="020B0502040204020203" pitchFamily="34" charset="0"/>
            </a:rPr>
            <a:t>Nuestras comunidades</a:t>
          </a:r>
          <a:endParaRPr lang="es-MX" sz="1800" b="0" dirty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</dgm:t>
    </dgm:pt>
    <dgm:pt modelId="{E854F4A0-4765-44FD-A008-9AE1896A80C5}" type="parTrans" cxnId="{8070F365-3CBB-442B-8994-C65D70D2D6CC}">
      <dgm:prSet/>
      <dgm:spPr/>
      <dgm:t>
        <a:bodyPr/>
        <a:lstStyle/>
        <a:p>
          <a:endParaRPr lang="es-MX"/>
        </a:p>
      </dgm:t>
    </dgm:pt>
    <dgm:pt modelId="{A6526B1C-B1B4-4285-8922-AEE2F8AA5BB4}" type="sibTrans" cxnId="{8070F365-3CBB-442B-8994-C65D70D2D6CC}">
      <dgm:prSet/>
      <dgm:spPr/>
      <dgm:t>
        <a:bodyPr/>
        <a:lstStyle/>
        <a:p>
          <a:endParaRPr lang="es-MX"/>
        </a:p>
      </dgm:t>
    </dgm:pt>
    <dgm:pt modelId="{E927C3A4-FE82-4558-B420-3F47DDA68BDD}" type="pres">
      <dgm:prSet presAssocID="{40F38836-F497-43F0-91C8-13EC196750F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7832EE5-D18A-4860-BEAF-62BA8BE5C0E5}" type="pres">
      <dgm:prSet presAssocID="{40F38836-F497-43F0-91C8-13EC196750FB}" presName="radial" presStyleCnt="0">
        <dgm:presLayoutVars>
          <dgm:animLvl val="ctr"/>
        </dgm:presLayoutVars>
      </dgm:prSet>
      <dgm:spPr/>
      <dgm:t>
        <a:bodyPr/>
        <a:lstStyle/>
        <a:p>
          <a:endParaRPr lang="es-MX"/>
        </a:p>
      </dgm:t>
    </dgm:pt>
    <dgm:pt modelId="{E1376601-1E1B-48C7-BFBE-9E8E6E10CAB8}" type="pres">
      <dgm:prSet presAssocID="{09B3979D-A0F4-483C-B814-544469917D09}" presName="centerShape" presStyleLbl="vennNode1" presStyleIdx="0" presStyleCnt="5" custLinFactNeighborY="600"/>
      <dgm:spPr/>
      <dgm:t>
        <a:bodyPr/>
        <a:lstStyle/>
        <a:p>
          <a:endParaRPr lang="es-MX"/>
        </a:p>
      </dgm:t>
    </dgm:pt>
    <dgm:pt modelId="{8B86A823-5521-4FCE-8E3A-88E479DAAA51}" type="pres">
      <dgm:prSet presAssocID="{79C99EDC-D720-4675-9BCC-F88582CB18DB}" presName="node" presStyleLbl="vennNode1" presStyleIdx="1" presStyleCnt="5" custScaleX="154975" custScaleY="148983" custRadScaleRad="71537" custRadScaleInc="-7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7931D1-7671-4837-B6C6-E6BBC6367472}" type="pres">
      <dgm:prSet presAssocID="{CC38E964-924C-4C6F-B432-F1B9DD1E80B4}" presName="node" presStyleLbl="vennNode1" presStyleIdx="2" presStyleCnt="5" custScaleX="157908" custScaleY="151103" custRadScaleRad="102172" custRadScaleInc="-37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94C5C0-4EE5-4F4C-BF59-C248F9ED3F13}" type="pres">
      <dgm:prSet presAssocID="{D6545C8E-FC6A-4A64-A561-467D06B3A47D}" presName="node" presStyleLbl="vennNode1" presStyleIdx="3" presStyleCnt="5" custScaleX="183993" custScaleY="150026" custRadScaleRad="62438" custRadScaleInc="51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9D0CC6-86BC-47DD-B20E-948F1D14B1DD}" type="pres">
      <dgm:prSet presAssocID="{B93EA768-C9DB-4F10-82D5-D96973B287E8}" presName="node" presStyleLbl="vennNode1" presStyleIdx="4" presStyleCnt="5" custScaleX="173365" custScaleY="163089" custRadScaleRad="108912" custRadScaleInc="28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4A31BE5-6A58-49EA-9CF6-86D897A4EDE2}" type="presOf" srcId="{B93EA768-C9DB-4F10-82D5-D96973B287E8}" destId="{369D0CC6-86BC-47DD-B20E-948F1D14B1DD}" srcOrd="0" destOrd="0" presId="urn:microsoft.com/office/officeart/2005/8/layout/radial3"/>
    <dgm:cxn modelId="{F0188DB4-57C0-46CD-9ABE-50FE5116EF82}" type="presOf" srcId="{09B3979D-A0F4-483C-B814-544469917D09}" destId="{E1376601-1E1B-48C7-BFBE-9E8E6E10CAB8}" srcOrd="0" destOrd="0" presId="urn:microsoft.com/office/officeart/2005/8/layout/radial3"/>
    <dgm:cxn modelId="{DB00158B-2183-48E4-9FA6-C01B4B4A9871}" srcId="{09B3979D-A0F4-483C-B814-544469917D09}" destId="{CC38E964-924C-4C6F-B432-F1B9DD1E80B4}" srcOrd="1" destOrd="0" parTransId="{F94848A5-D1AD-448F-A86D-A620FF03AF90}" sibTransId="{C447C943-29A0-4A70-9801-69E8D525B101}"/>
    <dgm:cxn modelId="{D5962FB1-52A1-4239-BD31-9565BBEE4E44}" type="presOf" srcId="{40F38836-F497-43F0-91C8-13EC196750FB}" destId="{E927C3A4-FE82-4558-B420-3F47DDA68BDD}" srcOrd="0" destOrd="0" presId="urn:microsoft.com/office/officeart/2005/8/layout/radial3"/>
    <dgm:cxn modelId="{00355477-DBAE-416A-AD7E-A41B0583AF40}" srcId="{40F38836-F497-43F0-91C8-13EC196750FB}" destId="{09B3979D-A0F4-483C-B814-544469917D09}" srcOrd="0" destOrd="0" parTransId="{18899C85-6274-45C1-9402-37E0CA925650}" sibTransId="{C05AD832-CB6C-4486-ABD6-76EEB4DCF783}"/>
    <dgm:cxn modelId="{14AF6EA4-DEE8-4AFD-8E11-9245FAC5B049}" type="presOf" srcId="{CC38E964-924C-4C6F-B432-F1B9DD1E80B4}" destId="{787931D1-7671-4837-B6C6-E6BBC6367472}" srcOrd="0" destOrd="0" presId="urn:microsoft.com/office/officeart/2005/8/layout/radial3"/>
    <dgm:cxn modelId="{8070F365-3CBB-442B-8994-C65D70D2D6CC}" srcId="{09B3979D-A0F4-483C-B814-544469917D09}" destId="{B93EA768-C9DB-4F10-82D5-D96973B287E8}" srcOrd="3" destOrd="0" parTransId="{E854F4A0-4765-44FD-A008-9AE1896A80C5}" sibTransId="{A6526B1C-B1B4-4285-8922-AEE2F8AA5BB4}"/>
    <dgm:cxn modelId="{4FA2749A-5E8B-4BDC-B510-0B177EAC3DE2}" type="presOf" srcId="{D6545C8E-FC6A-4A64-A561-467D06B3A47D}" destId="{4994C5C0-4EE5-4F4C-BF59-C248F9ED3F13}" srcOrd="0" destOrd="0" presId="urn:microsoft.com/office/officeart/2005/8/layout/radial3"/>
    <dgm:cxn modelId="{C4D76F3F-99BB-4E86-9006-5A49572439B3}" srcId="{09B3979D-A0F4-483C-B814-544469917D09}" destId="{79C99EDC-D720-4675-9BCC-F88582CB18DB}" srcOrd="0" destOrd="0" parTransId="{2BA8F8B3-42B5-499E-9CD7-DEDAEF6B3A27}" sibTransId="{28D14AF7-A207-4845-BE8B-67CB46692902}"/>
    <dgm:cxn modelId="{A42867AC-0214-4211-95AB-BD7AC708E264}" type="presOf" srcId="{79C99EDC-D720-4675-9BCC-F88582CB18DB}" destId="{8B86A823-5521-4FCE-8E3A-88E479DAAA51}" srcOrd="0" destOrd="0" presId="urn:microsoft.com/office/officeart/2005/8/layout/radial3"/>
    <dgm:cxn modelId="{6B0B69FD-EDEC-42AF-B6E4-B6B633586DBE}" srcId="{09B3979D-A0F4-483C-B814-544469917D09}" destId="{D6545C8E-FC6A-4A64-A561-467D06B3A47D}" srcOrd="2" destOrd="0" parTransId="{618F6AA4-308C-4335-997F-972911B06735}" sibTransId="{5171FBFF-2A9C-45BF-A3F0-CAEFC0F152E6}"/>
    <dgm:cxn modelId="{086B070D-E8F4-4B17-BA8B-2C9CD12A3734}" type="presParOf" srcId="{E927C3A4-FE82-4558-B420-3F47DDA68BDD}" destId="{F7832EE5-D18A-4860-BEAF-62BA8BE5C0E5}" srcOrd="0" destOrd="0" presId="urn:microsoft.com/office/officeart/2005/8/layout/radial3"/>
    <dgm:cxn modelId="{EBD6141B-FFC5-4FBE-B091-654378FA7AD7}" type="presParOf" srcId="{F7832EE5-D18A-4860-BEAF-62BA8BE5C0E5}" destId="{E1376601-1E1B-48C7-BFBE-9E8E6E10CAB8}" srcOrd="0" destOrd="0" presId="urn:microsoft.com/office/officeart/2005/8/layout/radial3"/>
    <dgm:cxn modelId="{6FE81F01-15E7-459E-89DE-63CC67595C88}" type="presParOf" srcId="{F7832EE5-D18A-4860-BEAF-62BA8BE5C0E5}" destId="{8B86A823-5521-4FCE-8E3A-88E479DAAA51}" srcOrd="1" destOrd="0" presId="urn:microsoft.com/office/officeart/2005/8/layout/radial3"/>
    <dgm:cxn modelId="{F59D2055-C5D2-4FD9-97B3-E7C1514FFCE1}" type="presParOf" srcId="{F7832EE5-D18A-4860-BEAF-62BA8BE5C0E5}" destId="{787931D1-7671-4837-B6C6-E6BBC6367472}" srcOrd="2" destOrd="0" presId="urn:microsoft.com/office/officeart/2005/8/layout/radial3"/>
    <dgm:cxn modelId="{CF745AD2-D587-4CA3-A31D-649B8D4EDCC0}" type="presParOf" srcId="{F7832EE5-D18A-4860-BEAF-62BA8BE5C0E5}" destId="{4994C5C0-4EE5-4F4C-BF59-C248F9ED3F13}" srcOrd="3" destOrd="0" presId="urn:microsoft.com/office/officeart/2005/8/layout/radial3"/>
    <dgm:cxn modelId="{51F6F4BB-7CBC-4FC1-BFD4-977B36161BC1}" type="presParOf" srcId="{F7832EE5-D18A-4860-BEAF-62BA8BE5C0E5}" destId="{369D0CC6-86BC-47DD-B20E-948F1D14B1DD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76601-1E1B-48C7-BFBE-9E8E6E10CAB8}">
      <dsp:nvSpPr>
        <dsp:cNvPr id="0" name=""/>
        <dsp:cNvSpPr/>
      </dsp:nvSpPr>
      <dsp:spPr>
        <a:xfrm>
          <a:off x="2385179" y="1223295"/>
          <a:ext cx="3134037" cy="3134037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IDENTIDAD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>
            <a:latin typeface="Raavi" panose="020B0502040204020203" pitchFamily="34" charset="0"/>
            <a:cs typeface="Raavi" panose="020B0502040204020203" pitchFamily="34" charset="0"/>
          </a:endParaRPr>
        </a:p>
      </dsp:txBody>
      <dsp:txXfrm>
        <a:off x="2844148" y="1682264"/>
        <a:ext cx="2216099" cy="2216099"/>
      </dsp:txXfrm>
    </dsp:sp>
    <dsp:sp modelId="{8B86A823-5521-4FCE-8E3A-88E479DAAA51}">
      <dsp:nvSpPr>
        <dsp:cNvPr id="0" name=""/>
        <dsp:cNvSpPr/>
      </dsp:nvSpPr>
      <dsp:spPr>
        <a:xfrm>
          <a:off x="2737954" y="-442452"/>
          <a:ext cx="2428487" cy="233459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>
              <a:solidFill>
                <a:schemeClr val="bg1">
                  <a:lumMod val="75000"/>
                </a:schemeClr>
              </a:solidFill>
            </a:rPr>
            <a:t>CONTEXTO </a:t>
          </a:r>
          <a:r>
            <a:rPr lang="es-MX" sz="1600" kern="120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CULTURAL</a:t>
          </a:r>
          <a:r>
            <a:rPr lang="es-MX" sz="1600" kern="1200">
              <a:solidFill>
                <a:schemeClr val="bg1">
                  <a:lumMod val="75000"/>
                </a:schemeClr>
              </a:solidFill>
            </a:rPr>
            <a:t> E HISTÓRICO</a:t>
          </a:r>
        </a:p>
      </dsp:txBody>
      <dsp:txXfrm>
        <a:off x="3093598" y="-100559"/>
        <a:ext cx="1717199" cy="1650805"/>
      </dsp:txXfrm>
    </dsp:sp>
    <dsp:sp modelId="{787931D1-7671-4837-B6C6-E6BBC6367472}">
      <dsp:nvSpPr>
        <dsp:cNvPr id="0" name=""/>
        <dsp:cNvSpPr/>
      </dsp:nvSpPr>
      <dsp:spPr>
        <a:xfrm>
          <a:off x="4796684" y="1459446"/>
          <a:ext cx="2474448" cy="236781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LENGUA</a:t>
          </a:r>
        </a:p>
      </dsp:txBody>
      <dsp:txXfrm>
        <a:off x="5159059" y="1806204"/>
        <a:ext cx="1749698" cy="1674296"/>
      </dsp:txXfrm>
    </dsp:sp>
    <dsp:sp modelId="{4994C5C0-4EE5-4F4C-BF59-C248F9ED3F13}">
      <dsp:nvSpPr>
        <dsp:cNvPr id="0" name=""/>
        <dsp:cNvSpPr/>
      </dsp:nvSpPr>
      <dsp:spPr>
        <a:xfrm>
          <a:off x="2793470" y="3300738"/>
          <a:ext cx="2464419" cy="2571493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FAMILIA Y COMUNIDAD </a:t>
          </a:r>
        </a:p>
      </dsp:txBody>
      <dsp:txXfrm>
        <a:off x="3154376" y="3677324"/>
        <a:ext cx="1742607" cy="1818321"/>
      </dsp:txXfrm>
    </dsp:sp>
    <dsp:sp modelId="{369D0CC6-86BC-47DD-B20E-948F1D14B1DD}">
      <dsp:nvSpPr>
        <dsp:cNvPr id="0" name=""/>
        <dsp:cNvSpPr/>
      </dsp:nvSpPr>
      <dsp:spPr>
        <a:xfrm>
          <a:off x="373158" y="1389990"/>
          <a:ext cx="2716662" cy="2555635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>
              <a:solidFill>
                <a:schemeClr val="bg1">
                  <a:lumMod val="7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rPr>
            <a:t>VALORES Y PRÁCTICAS SOCIALES</a:t>
          </a:r>
        </a:p>
      </dsp:txBody>
      <dsp:txXfrm>
        <a:off x="771004" y="1764254"/>
        <a:ext cx="1920970" cy="18071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6DBEC-EC03-4499-9F6A-97C4A095AC5F}">
      <dsp:nvSpPr>
        <dsp:cNvPr id="0" name=""/>
        <dsp:cNvSpPr/>
      </dsp:nvSpPr>
      <dsp:spPr>
        <a:xfrm>
          <a:off x="0" y="0"/>
          <a:ext cx="5369978" cy="10308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Conocimiento</a:t>
          </a:r>
          <a:endParaRPr lang="es-MX" sz="4400" kern="1200" dirty="0"/>
        </a:p>
      </dsp:txBody>
      <dsp:txXfrm>
        <a:off x="30191" y="30191"/>
        <a:ext cx="4170562" cy="970418"/>
      </dsp:txXfrm>
    </dsp:sp>
    <dsp:sp modelId="{30A6ABCB-5F8E-41A7-936C-E043AB2606B1}">
      <dsp:nvSpPr>
        <dsp:cNvPr id="0" name=""/>
        <dsp:cNvSpPr/>
      </dsp:nvSpPr>
      <dsp:spPr>
        <a:xfrm>
          <a:off x="449735" y="1218218"/>
          <a:ext cx="5369978" cy="10308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Reconocimiento</a:t>
          </a:r>
          <a:endParaRPr lang="es-MX" sz="4400" kern="1200" dirty="0"/>
        </a:p>
      </dsp:txBody>
      <dsp:txXfrm>
        <a:off x="479926" y="1248409"/>
        <a:ext cx="4189840" cy="970418"/>
      </dsp:txXfrm>
    </dsp:sp>
    <dsp:sp modelId="{C61E0ADA-152F-4E56-892C-A4E7A394C79A}">
      <dsp:nvSpPr>
        <dsp:cNvPr id="0" name=""/>
        <dsp:cNvSpPr/>
      </dsp:nvSpPr>
      <dsp:spPr>
        <a:xfrm>
          <a:off x="892758" y="2436436"/>
          <a:ext cx="5369978" cy="10308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Valoración</a:t>
          </a:r>
          <a:endParaRPr lang="es-MX" sz="4400" kern="1200" dirty="0"/>
        </a:p>
      </dsp:txBody>
      <dsp:txXfrm>
        <a:off x="922949" y="2466627"/>
        <a:ext cx="4196553" cy="970418"/>
      </dsp:txXfrm>
    </dsp:sp>
    <dsp:sp modelId="{16D2663F-234E-4301-90D1-C6053AB8CF6C}">
      <dsp:nvSpPr>
        <dsp:cNvPr id="0" name=""/>
        <dsp:cNvSpPr/>
      </dsp:nvSpPr>
      <dsp:spPr>
        <a:xfrm>
          <a:off x="1342494" y="3654654"/>
          <a:ext cx="5369978" cy="10308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Aprecio</a:t>
          </a:r>
          <a:endParaRPr lang="es-MX" sz="4400" kern="1200" dirty="0"/>
        </a:p>
      </dsp:txBody>
      <dsp:txXfrm>
        <a:off x="1372685" y="3684845"/>
        <a:ext cx="4189840" cy="970418"/>
      </dsp:txXfrm>
    </dsp:sp>
    <dsp:sp modelId="{8489A667-0A43-4F7C-A31B-559495FB5481}">
      <dsp:nvSpPr>
        <dsp:cNvPr id="0" name=""/>
        <dsp:cNvSpPr/>
      </dsp:nvSpPr>
      <dsp:spPr>
        <a:xfrm>
          <a:off x="4699958" y="789499"/>
          <a:ext cx="670020" cy="670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000" kern="1200"/>
        </a:p>
      </dsp:txBody>
      <dsp:txXfrm>
        <a:off x="4850712" y="789499"/>
        <a:ext cx="368512" cy="504190"/>
      </dsp:txXfrm>
    </dsp:sp>
    <dsp:sp modelId="{E9547B19-8F77-4C39-96C5-C7A4A46D6251}">
      <dsp:nvSpPr>
        <dsp:cNvPr id="0" name=""/>
        <dsp:cNvSpPr/>
      </dsp:nvSpPr>
      <dsp:spPr>
        <a:xfrm>
          <a:off x="5149694" y="2007717"/>
          <a:ext cx="670020" cy="670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000" kern="1200"/>
        </a:p>
      </dsp:txBody>
      <dsp:txXfrm>
        <a:off x="5300448" y="2007717"/>
        <a:ext cx="368512" cy="504190"/>
      </dsp:txXfrm>
    </dsp:sp>
    <dsp:sp modelId="{04DC7F92-0884-4F29-BE04-6DEF29665D77}">
      <dsp:nvSpPr>
        <dsp:cNvPr id="0" name=""/>
        <dsp:cNvSpPr/>
      </dsp:nvSpPr>
      <dsp:spPr>
        <a:xfrm>
          <a:off x="5592717" y="3225935"/>
          <a:ext cx="670020" cy="670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000" kern="1200"/>
        </a:p>
      </dsp:txBody>
      <dsp:txXfrm>
        <a:off x="5743471" y="3225935"/>
        <a:ext cx="368512" cy="5041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8297CB-5B96-4615-97CB-AF8C2D1C9B1B}">
      <dsp:nvSpPr>
        <dsp:cNvPr id="0" name=""/>
        <dsp:cNvSpPr/>
      </dsp:nvSpPr>
      <dsp:spPr>
        <a:xfrm>
          <a:off x="3219783" y="-233205"/>
          <a:ext cx="2209779" cy="206009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Contexto cultural e histórico</a:t>
          </a:r>
          <a:endParaRPr lang="es-MX" sz="1600" b="1" kern="1200" dirty="0"/>
        </a:p>
      </dsp:txBody>
      <dsp:txXfrm>
        <a:off x="3543398" y="68489"/>
        <a:ext cx="1562549" cy="1456705"/>
      </dsp:txXfrm>
    </dsp:sp>
    <dsp:sp modelId="{54AC6EF7-884E-45DF-B57A-18601C54F983}">
      <dsp:nvSpPr>
        <dsp:cNvPr id="0" name=""/>
        <dsp:cNvSpPr/>
      </dsp:nvSpPr>
      <dsp:spPr>
        <a:xfrm rot="2700000">
          <a:off x="5093304" y="1361822"/>
          <a:ext cx="103406" cy="5107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/>
        </a:p>
      </dsp:txBody>
      <dsp:txXfrm>
        <a:off x="5097847" y="1452995"/>
        <a:ext cx="72384" cy="306424"/>
      </dsp:txXfrm>
    </dsp:sp>
    <dsp:sp modelId="{546933AA-6F73-40D1-8FE2-E736B2442D12}">
      <dsp:nvSpPr>
        <dsp:cNvPr id="0" name=""/>
        <dsp:cNvSpPr/>
      </dsp:nvSpPr>
      <dsp:spPr>
        <a:xfrm>
          <a:off x="4876924" y="1430381"/>
          <a:ext cx="2107698" cy="194512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Lenguaje y comunicación</a:t>
          </a:r>
          <a:endParaRPr lang="es-MX" sz="1600" b="1" kern="1200" dirty="0"/>
        </a:p>
      </dsp:txBody>
      <dsp:txXfrm>
        <a:off x="5185589" y="1715237"/>
        <a:ext cx="1490368" cy="1375408"/>
      </dsp:txXfrm>
    </dsp:sp>
    <dsp:sp modelId="{ED2137B4-69A6-49AD-A3C4-C87144166A20}">
      <dsp:nvSpPr>
        <dsp:cNvPr id="0" name=""/>
        <dsp:cNvSpPr/>
      </dsp:nvSpPr>
      <dsp:spPr>
        <a:xfrm rot="8100000">
          <a:off x="5072506" y="2943282"/>
          <a:ext cx="125145" cy="5107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/>
        </a:p>
      </dsp:txBody>
      <dsp:txXfrm rot="10800000">
        <a:off x="5104551" y="3032150"/>
        <a:ext cx="87602" cy="306424"/>
      </dsp:txXfrm>
    </dsp:sp>
    <dsp:sp modelId="{C77580D0-3312-4635-8E62-EB7729CF2944}">
      <dsp:nvSpPr>
        <dsp:cNvPr id="0" name=""/>
        <dsp:cNvSpPr/>
      </dsp:nvSpPr>
      <dsp:spPr>
        <a:xfrm>
          <a:off x="3210280" y="3055715"/>
          <a:ext cx="2228785" cy="19066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Participación, vinculación con la comunidad y su medio ambiente</a:t>
          </a:r>
          <a:endParaRPr lang="es-MX" sz="1600" b="1" kern="1200" dirty="0"/>
        </a:p>
      </dsp:txBody>
      <dsp:txXfrm>
        <a:off x="3536678" y="3334938"/>
        <a:ext cx="1575989" cy="1348208"/>
      </dsp:txXfrm>
    </dsp:sp>
    <dsp:sp modelId="{F33B7DCF-B775-49B5-9007-E52C3452CD7C}">
      <dsp:nvSpPr>
        <dsp:cNvPr id="0" name=""/>
        <dsp:cNvSpPr/>
      </dsp:nvSpPr>
      <dsp:spPr>
        <a:xfrm rot="13500000">
          <a:off x="3511265" y="2979070"/>
          <a:ext cx="77579" cy="5107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/>
        </a:p>
      </dsp:txBody>
      <dsp:txXfrm rot="10800000">
        <a:off x="3531131" y="3089440"/>
        <a:ext cx="54305" cy="306424"/>
      </dsp:txXfrm>
    </dsp:sp>
    <dsp:sp modelId="{5CF1B473-0A41-4EF7-85E5-811816723C58}">
      <dsp:nvSpPr>
        <dsp:cNvPr id="0" name=""/>
        <dsp:cNvSpPr/>
      </dsp:nvSpPr>
      <dsp:spPr>
        <a:xfrm>
          <a:off x="1588116" y="1330116"/>
          <a:ext cx="2260911" cy="214565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Valores, expresiones y representaciones sociales</a:t>
          </a:r>
          <a:endParaRPr lang="es-MX" sz="1600" b="1" kern="1200" dirty="0"/>
        </a:p>
      </dsp:txBody>
      <dsp:txXfrm>
        <a:off x="1919219" y="1644339"/>
        <a:ext cx="1598705" cy="1517204"/>
      </dsp:txXfrm>
    </dsp:sp>
    <dsp:sp modelId="{0DA3EF72-AE75-43D5-A0C7-24E68B622F63}">
      <dsp:nvSpPr>
        <dsp:cNvPr id="0" name=""/>
        <dsp:cNvSpPr/>
      </dsp:nvSpPr>
      <dsp:spPr>
        <a:xfrm rot="18900000">
          <a:off x="3504962" y="1333278"/>
          <a:ext cx="55839" cy="5107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/>
        </a:p>
      </dsp:txBody>
      <dsp:txXfrm>
        <a:off x="3507415" y="1441342"/>
        <a:ext cx="39087" cy="3064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E77CE-9745-4945-93F0-7A32F75848BD}">
      <dsp:nvSpPr>
        <dsp:cNvPr id="0" name=""/>
        <dsp:cNvSpPr/>
      </dsp:nvSpPr>
      <dsp:spPr>
        <a:xfrm>
          <a:off x="2614168" y="157338"/>
          <a:ext cx="3294958" cy="930581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+mn-lt"/>
            </a:rPr>
            <a:t>Contexto cultural e histórico</a:t>
          </a:r>
        </a:p>
      </dsp:txBody>
      <dsp:txXfrm>
        <a:off x="2659595" y="202765"/>
        <a:ext cx="3204104" cy="839727"/>
      </dsp:txXfrm>
    </dsp:sp>
    <dsp:sp modelId="{CDA0A80A-16AC-433D-8F24-3EBD9AC9FBA9}">
      <dsp:nvSpPr>
        <dsp:cNvPr id="0" name=""/>
        <dsp:cNvSpPr/>
      </dsp:nvSpPr>
      <dsp:spPr>
        <a:xfrm>
          <a:off x="1939361" y="907232"/>
          <a:ext cx="3950293" cy="3950293"/>
        </a:xfrm>
        <a:custGeom>
          <a:avLst/>
          <a:gdLst/>
          <a:ahLst/>
          <a:cxnLst/>
          <a:rect l="0" t="0" r="0" b="0"/>
          <a:pathLst>
            <a:path>
              <a:moveTo>
                <a:pt x="2812422" y="186243"/>
              </a:moveTo>
              <a:arcTo wR="1975146" hR="1975146" stAng="17704884" swAng="2296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F1DEB-7172-4A1C-A474-6440729662C9}">
      <dsp:nvSpPr>
        <dsp:cNvPr id="0" name=""/>
        <dsp:cNvSpPr/>
      </dsp:nvSpPr>
      <dsp:spPr>
        <a:xfrm>
          <a:off x="4649864" y="2008427"/>
          <a:ext cx="3173859" cy="1072356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+mn-lt"/>
            </a:rPr>
            <a:t>Lenguaje y comunicación</a:t>
          </a:r>
        </a:p>
      </dsp:txBody>
      <dsp:txXfrm>
        <a:off x="4702212" y="2060775"/>
        <a:ext cx="3069163" cy="967660"/>
      </dsp:txXfrm>
    </dsp:sp>
    <dsp:sp modelId="{DD42866C-FC65-4345-BB96-F96D98F8A186}">
      <dsp:nvSpPr>
        <dsp:cNvPr id="0" name=""/>
        <dsp:cNvSpPr/>
      </dsp:nvSpPr>
      <dsp:spPr>
        <a:xfrm>
          <a:off x="1948188" y="243965"/>
          <a:ext cx="3950293" cy="3950293"/>
        </a:xfrm>
        <a:custGeom>
          <a:avLst/>
          <a:gdLst/>
          <a:ahLst/>
          <a:cxnLst/>
          <a:rect l="0" t="0" r="0" b="0"/>
          <a:pathLst>
            <a:path>
              <a:moveTo>
                <a:pt x="3746741" y="2848450"/>
              </a:moveTo>
              <a:arcTo wR="1975146" hR="1975146" stAng="1574454" swAng="2251092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82E36-215E-42A8-A53C-ECCAEF60A263}">
      <dsp:nvSpPr>
        <dsp:cNvPr id="0" name=""/>
        <dsp:cNvSpPr/>
      </dsp:nvSpPr>
      <dsp:spPr>
        <a:xfrm>
          <a:off x="2719527" y="3996394"/>
          <a:ext cx="3084240" cy="1046716"/>
        </a:xfrm>
        <a:prstGeom prst="roundRect">
          <a:avLst/>
        </a:prstGeom>
        <a:solidFill>
          <a:srgbClr val="FF99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+mn-lt"/>
            </a:rPr>
            <a:t>Diálogo intercultural/Valores representaciones y otras prácticas sociales </a:t>
          </a:r>
          <a:endParaRPr lang="es-MX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2770623" y="4047490"/>
        <a:ext cx="2982048" cy="944524"/>
      </dsp:txXfrm>
    </dsp:sp>
    <dsp:sp modelId="{329219D2-1068-412D-AB6B-CFBC1D352219}">
      <dsp:nvSpPr>
        <dsp:cNvPr id="0" name=""/>
        <dsp:cNvSpPr/>
      </dsp:nvSpPr>
      <dsp:spPr>
        <a:xfrm>
          <a:off x="2666015" y="264538"/>
          <a:ext cx="3950293" cy="3950293"/>
        </a:xfrm>
        <a:custGeom>
          <a:avLst/>
          <a:gdLst/>
          <a:ahLst/>
          <a:cxnLst/>
          <a:rect l="0" t="0" r="0" b="0"/>
          <a:pathLst>
            <a:path>
              <a:moveTo>
                <a:pt x="1061551" y="3726303"/>
              </a:moveTo>
              <a:arcTo wR="1975146" hR="1975146" stAng="7053090" swAng="209382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D6A4C-5579-4825-801B-E3402D4B7B85}">
      <dsp:nvSpPr>
        <dsp:cNvPr id="0" name=""/>
        <dsp:cNvSpPr/>
      </dsp:nvSpPr>
      <dsp:spPr>
        <a:xfrm>
          <a:off x="1366573" y="1946652"/>
          <a:ext cx="1839854" cy="1195905"/>
        </a:xfrm>
        <a:prstGeom prst="roundRect">
          <a:avLst/>
        </a:prstGeom>
        <a:solidFill>
          <a:srgbClr val="FF99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+mn-lt"/>
            </a:rPr>
            <a:t>Participación y vinculación con la comunidad</a:t>
          </a:r>
          <a:endParaRPr lang="es-MX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sp:txBody>
      <dsp:txXfrm>
        <a:off x="1424952" y="2005031"/>
        <a:ext cx="1723096" cy="1079147"/>
      </dsp:txXfrm>
    </dsp:sp>
    <dsp:sp modelId="{AB3CB327-E675-4CB0-80B6-42A24D16D373}">
      <dsp:nvSpPr>
        <dsp:cNvPr id="0" name=""/>
        <dsp:cNvSpPr/>
      </dsp:nvSpPr>
      <dsp:spPr>
        <a:xfrm>
          <a:off x="2675921" y="887175"/>
          <a:ext cx="3950293" cy="3950293"/>
        </a:xfrm>
        <a:custGeom>
          <a:avLst/>
          <a:gdLst/>
          <a:ahLst/>
          <a:cxnLst/>
          <a:rect l="0" t="0" r="0" b="0"/>
          <a:pathLst>
            <a:path>
              <a:moveTo>
                <a:pt x="230816" y="1048584"/>
              </a:moveTo>
              <a:arcTo wR="1975146" hR="1975146" stAng="12478595" swAng="213661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76601-1E1B-48C7-BFBE-9E8E6E10CAB8}">
      <dsp:nvSpPr>
        <dsp:cNvPr id="0" name=""/>
        <dsp:cNvSpPr/>
      </dsp:nvSpPr>
      <dsp:spPr>
        <a:xfrm>
          <a:off x="2562172" y="1491399"/>
          <a:ext cx="3656111" cy="365611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>
              <a:solidFill>
                <a:srgbClr val="FF0000"/>
              </a:solidFill>
              <a:latin typeface="Raavi" panose="020B0502040204020203" pitchFamily="34" charset="0"/>
              <a:cs typeface="Raavi" panose="020B0502040204020203" pitchFamily="34" charset="0"/>
            </a:rPr>
            <a:t>IDENTIDAD-ES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>
            <a:latin typeface="Raavi" panose="020B0502040204020203" pitchFamily="34" charset="0"/>
            <a:cs typeface="Raavi" panose="020B0502040204020203" pitchFamily="34" charset="0"/>
          </a:endParaRPr>
        </a:p>
      </dsp:txBody>
      <dsp:txXfrm>
        <a:off x="3097597" y="2026824"/>
        <a:ext cx="2585261" cy="2585261"/>
      </dsp:txXfrm>
    </dsp:sp>
    <dsp:sp modelId="{8B86A823-5521-4FCE-8E3A-88E479DAAA51}">
      <dsp:nvSpPr>
        <dsp:cNvPr id="0" name=""/>
        <dsp:cNvSpPr/>
      </dsp:nvSpPr>
      <dsp:spPr>
        <a:xfrm>
          <a:off x="2953941" y="225977"/>
          <a:ext cx="2833029" cy="272349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rgbClr val="FF0000"/>
              </a:solidFill>
            </a:rPr>
            <a:t>Mi </a:t>
          </a:r>
          <a:r>
            <a:rPr lang="es-MX" sz="1800" kern="1200" dirty="0">
              <a:solidFill>
                <a:srgbClr val="FF0000"/>
              </a:solidFill>
            </a:rPr>
            <a:t>persona</a:t>
          </a:r>
        </a:p>
      </dsp:txBody>
      <dsp:txXfrm>
        <a:off x="3368828" y="624823"/>
        <a:ext cx="2003255" cy="1925800"/>
      </dsp:txXfrm>
    </dsp:sp>
    <dsp:sp modelId="{787931D1-7671-4837-B6C6-E6BBC6367472}">
      <dsp:nvSpPr>
        <dsp:cNvPr id="0" name=""/>
        <dsp:cNvSpPr/>
      </dsp:nvSpPr>
      <dsp:spPr>
        <a:xfrm>
          <a:off x="5375390" y="1766888"/>
          <a:ext cx="2886646" cy="2762247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 dirty="0" smtClean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 dirty="0" smtClean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 dirty="0" smtClean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rgbClr val="FF0000"/>
              </a:solidFill>
              <a:latin typeface="Raavi" panose="020B0502040204020203" pitchFamily="34" charset="0"/>
              <a:cs typeface="Raavi" panose="020B0502040204020203" pitchFamily="34" charset="0"/>
            </a:rPr>
            <a:t>Mi comunidad</a:t>
          </a:r>
          <a:endParaRPr lang="es-MX" sz="1600" kern="1200" dirty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</dsp:txBody>
      <dsp:txXfrm>
        <a:off x="5798130" y="2171410"/>
        <a:ext cx="2041166" cy="1953203"/>
      </dsp:txXfrm>
    </dsp:sp>
    <dsp:sp modelId="{4994C5C0-4EE5-4F4C-BF59-C248F9ED3F13}">
      <dsp:nvSpPr>
        <dsp:cNvPr id="0" name=""/>
        <dsp:cNvSpPr/>
      </dsp:nvSpPr>
      <dsp:spPr>
        <a:xfrm>
          <a:off x="2589513" y="3401465"/>
          <a:ext cx="3363494" cy="274255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>
            <a:solidFill>
              <a:schemeClr val="bg1">
                <a:lumMod val="75000"/>
              </a:schemeClr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 smtClean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 smtClean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rgbClr val="FF0000"/>
              </a:solidFill>
              <a:latin typeface="Raavi" panose="020B0502040204020203" pitchFamily="34" charset="0"/>
              <a:cs typeface="Raavi" panose="020B0502040204020203" pitchFamily="34" charset="0"/>
            </a:rPr>
            <a:t>Su comunidad</a:t>
          </a:r>
          <a:endParaRPr lang="es-MX" sz="1800" kern="1200" dirty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</dsp:txBody>
      <dsp:txXfrm>
        <a:off x="3082085" y="3803103"/>
        <a:ext cx="2378350" cy="1939283"/>
      </dsp:txXfrm>
    </dsp:sp>
    <dsp:sp modelId="{369D0CC6-86BC-47DD-B20E-948F1D14B1DD}">
      <dsp:nvSpPr>
        <dsp:cNvPr id="0" name=""/>
        <dsp:cNvSpPr/>
      </dsp:nvSpPr>
      <dsp:spPr>
        <a:xfrm>
          <a:off x="214984" y="1685862"/>
          <a:ext cx="3169209" cy="298135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0" kern="1200" dirty="0" smtClean="0">
            <a:solidFill>
              <a:schemeClr val="accent4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0" kern="1200" dirty="0" smtClean="0">
            <a:solidFill>
              <a:schemeClr val="accent4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0" kern="1200" dirty="0" smtClean="0">
            <a:solidFill>
              <a:schemeClr val="accent4"/>
            </a:solidFill>
            <a:latin typeface="Raavi" panose="020B0502040204020203" pitchFamily="34" charset="0"/>
            <a:cs typeface="Raavi" panose="020B0502040204020203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>
              <a:solidFill>
                <a:srgbClr val="FF0000"/>
              </a:solidFill>
              <a:latin typeface="Raavi" panose="020B0502040204020203" pitchFamily="34" charset="0"/>
              <a:cs typeface="Raavi" panose="020B0502040204020203" pitchFamily="34" charset="0"/>
            </a:rPr>
            <a:t>Nuestras comunidades</a:t>
          </a:r>
          <a:endParaRPr lang="es-MX" sz="1800" b="0" kern="1200" dirty="0">
            <a:solidFill>
              <a:srgbClr val="FF0000"/>
            </a:solidFill>
            <a:latin typeface="Raavi" panose="020B0502040204020203" pitchFamily="34" charset="0"/>
            <a:cs typeface="Raavi" panose="020B0502040204020203" pitchFamily="34" charset="0"/>
          </a:endParaRPr>
        </a:p>
      </dsp:txBody>
      <dsp:txXfrm>
        <a:off x="679104" y="2122472"/>
        <a:ext cx="2240969" cy="2108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8540E-27F9-45A1-A68E-7AC416989C4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32413-0190-4802-BC5F-1FC8AAD8BF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047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709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240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734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8328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08212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41593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029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3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4085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966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156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113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 smtClean="0"/>
              <a:t>TÍTULO: “Soberana Titular Negrita” Subtítulo: “ Soberana Sans”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793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0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20D97-DBC6-407B-9800-9BE5A7FAC8C2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5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758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40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495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36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378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79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06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225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7457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950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59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05456-8B3F-419E-829C-767B29BB4204}" type="datetimeFigureOut">
              <a:rPr lang="es-MX" smtClean="0"/>
              <a:t>21/06/2019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27CF3-122C-4F00-AC13-DA17D95C2F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0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versidades.net/downloads/diversidades_folleto_guia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mapa de la diversidad linguistica en mexic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23" y="106804"/>
            <a:ext cx="8579460" cy="651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interculturalidad en México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Enfoque intercultural en la educación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pPr algn="r"/>
            <a:r>
              <a:rPr lang="es-MX" dirty="0" smtClean="0"/>
              <a:t>21 junio 2019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458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 smtClean="0"/>
          </a:p>
          <a:p>
            <a:r>
              <a:rPr lang="es-MX" b="1" dirty="0" smtClean="0"/>
              <a:t>Contexto cultural e histórico: </a:t>
            </a:r>
          </a:p>
          <a:p>
            <a:pPr algn="just"/>
            <a:r>
              <a:rPr lang="es-MX" dirty="0" smtClean="0"/>
              <a:t>En este eje se busca analizar y conocer los elementos históricos y contextuales que han dado lugar al espacio o comunidad donde habitamos en la actualidad, así como los diversos lazos simbólicos que, derivados de esta misma historia, han constituido nuestra cultura.</a:t>
            </a:r>
          </a:p>
          <a:p>
            <a:r>
              <a:rPr lang="es-MX" dirty="0" smtClean="0"/>
              <a:t>	</a:t>
            </a:r>
          </a:p>
          <a:p>
            <a:r>
              <a:rPr lang="es-MX" b="1" dirty="0" smtClean="0"/>
              <a:t>Lenguaje y comunicación:</a:t>
            </a:r>
          </a:p>
          <a:p>
            <a:pPr algn="just"/>
            <a:r>
              <a:rPr lang="es-MX" dirty="0" smtClean="0"/>
              <a:t>Se aborda la importancia de la práctica social de la lengua con sus características particulares y el lenguaje como la forma de expresión de la propia subjetividad, su elemento constitutivo es parte de la identidad propia y comunitaria.</a:t>
            </a:r>
          </a:p>
          <a:p>
            <a:pPr algn="just"/>
            <a:r>
              <a:rPr lang="es-MX" dirty="0" smtClean="0"/>
              <a:t>Asimismo, se estudia la comunicación como un elemento básico para la preservación de la lengua y el intercambio de experiencias, saberes y conocimientos, entre otros, que enriquecen al individuo.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077556" y="164234"/>
            <a:ext cx="458232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000" dirty="0" smtClean="0"/>
              <a:t>Estructura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6742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1960189" y="1279993"/>
            <a:ext cx="9076849" cy="5111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 smtClean="0"/>
          </a:p>
          <a:p>
            <a:r>
              <a:rPr lang="es-MX" b="1" dirty="0" smtClean="0"/>
              <a:t>Valores, expresiones y representaciones sociales:</a:t>
            </a:r>
          </a:p>
          <a:p>
            <a:r>
              <a:rPr lang="es-MX" b="1" dirty="0" smtClean="0"/>
              <a:t> </a:t>
            </a:r>
          </a:p>
          <a:p>
            <a:pPr algn="just"/>
            <a:r>
              <a:rPr lang="es-MX" sz="2647" dirty="0" smtClean="0"/>
              <a:t>Se reflexiona sobre la diversidad de valores, creencias y fenómenos o prácticas sociales en los distintos contextos que van desde lo local a lo global. Se busca mantener una actitud respetuosa con un juicio crítico a favor de formas armónicas de convivencia.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504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447328" y="1704340"/>
            <a:ext cx="11518152" cy="5168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dirty="0" smtClean="0"/>
              <a:t>Para el segundo objetivo se retoma el enfoque pedagógico propuesto por la UNESCO que parte de lo individual para llegar a lo global, (yo-nosotros-otros-todos). Siguiendo el proceso de educación intercultural (que abarca una </a:t>
            </a:r>
            <a:r>
              <a:rPr lang="es-MX" dirty="0" smtClean="0"/>
              <a:t>reflexión </a:t>
            </a:r>
            <a:r>
              <a:rPr lang="es-MX" dirty="0" err="1" smtClean="0"/>
              <a:t>intra</a:t>
            </a:r>
            <a:r>
              <a:rPr lang="es-MX" dirty="0" smtClean="0"/>
              <a:t>, </a:t>
            </a:r>
            <a:r>
              <a:rPr lang="es-MX" dirty="0" err="1" smtClean="0"/>
              <a:t>multi</a:t>
            </a:r>
            <a:r>
              <a:rPr lang="es-MX" dirty="0" smtClean="0"/>
              <a:t> e interculturales) se generaron una serie de coordenadas que permitirán reflexionar sobre la interculturalidad en distintas áreas a las que el estudiante y el docente pertenecen.</a:t>
            </a:r>
          </a:p>
          <a:p>
            <a:pPr marL="0" indent="0">
              <a:buFont typeface="Arial"/>
              <a:buNone/>
            </a:pPr>
            <a:endParaRPr lang="es-MX" dirty="0" smtClean="0"/>
          </a:p>
          <a:p>
            <a:r>
              <a:rPr lang="es-MX" dirty="0" smtClean="0"/>
              <a:t>Mi persona (Yo)</a:t>
            </a:r>
          </a:p>
          <a:p>
            <a:r>
              <a:rPr lang="es-MX" dirty="0" smtClean="0"/>
              <a:t>Mi comunidad (nosotros)</a:t>
            </a:r>
          </a:p>
          <a:p>
            <a:r>
              <a:rPr lang="es-MX" dirty="0" smtClean="0"/>
              <a:t>Su comunidad (ustedes/otros)</a:t>
            </a:r>
          </a:p>
          <a:p>
            <a:r>
              <a:rPr lang="es-MX" dirty="0" smtClean="0"/>
              <a:t>Nuestras comunidades (Todos)</a:t>
            </a:r>
          </a:p>
          <a:p>
            <a:endParaRPr lang="es-MX" dirty="0" smtClean="0"/>
          </a:p>
          <a:p>
            <a:r>
              <a:rPr lang="x-none" sz="1300" dirty="0" smtClean="0"/>
              <a:t>UNESCO (2010) Diversidades. El juego de la creatividad </a:t>
            </a:r>
            <a:r>
              <a:rPr lang="x-none" sz="1300" u="sng" dirty="0" smtClean="0">
                <a:hlinkClick r:id="rId3"/>
              </a:rPr>
              <a:t>http://www.diversidades.net/downloads/diversidades_folleto_guia.pdf</a:t>
            </a:r>
            <a:endParaRPr lang="es-MX" sz="1300" dirty="0" smtClean="0"/>
          </a:p>
          <a:p>
            <a:endParaRPr lang="es-MX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138969" y="348183"/>
            <a:ext cx="7874609" cy="9071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b="1" dirty="0" smtClean="0">
                <a:latin typeface="+mn-lt"/>
                <a:cs typeface="Soberana Titular"/>
              </a:rPr>
              <a:t>Estructura</a:t>
            </a:r>
            <a:endParaRPr lang="es-ES" sz="3200" dirty="0">
              <a:latin typeface="+mn-lt"/>
              <a:cs typeface="Soberana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9894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 de texto 2"/>
          <p:cNvSpPr txBox="1">
            <a:spLocks noChangeArrowheads="1"/>
          </p:cNvSpPr>
          <p:nvPr/>
        </p:nvSpPr>
        <p:spPr bwMode="auto">
          <a:xfrm>
            <a:off x="1278082" y="1475509"/>
            <a:ext cx="9227127" cy="321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68580" tIns="34290" rIns="68580" bIns="3429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es-MX" dirty="0">
              <a:solidFill>
                <a:prstClr val="black"/>
              </a:solidFill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4 Diagrama"/>
          <p:cNvGraphicFramePr>
            <a:graphicFrameLocks/>
          </p:cNvGraphicFramePr>
          <p:nvPr>
            <p:extLst/>
          </p:nvPr>
        </p:nvGraphicFramePr>
        <p:xfrm>
          <a:off x="2314938" y="1388962"/>
          <a:ext cx="9190298" cy="5147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2 Marcador de contenido"/>
          <p:cNvSpPr txBox="1">
            <a:spLocks/>
          </p:cNvSpPr>
          <p:nvPr/>
        </p:nvSpPr>
        <p:spPr>
          <a:xfrm>
            <a:off x="1960189" y="-95016"/>
            <a:ext cx="8436874" cy="1034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ES" sz="1953" dirty="0" smtClean="0">
              <a:latin typeface="Soberana Sans" pitchFamily="50" charset="0"/>
            </a:endParaRPr>
          </a:p>
          <a:p>
            <a:pPr algn="just"/>
            <a:r>
              <a:rPr lang="es-ES" sz="1953" dirty="0" smtClean="0"/>
              <a:t>Ejes de trabajo para dar concreción del enfoque intercultural en la práctica educativa.</a:t>
            </a:r>
            <a:endParaRPr lang="es-ES" sz="1953" dirty="0"/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>
          <a:off x="2204363" y="939949"/>
          <a:ext cx="8639175" cy="659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46300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40E77CE-9745-4945-93F0-7A32F7584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A0A80A-16AC-433D-8F24-3EBD9AC9FB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47F1DEB-7172-4A1C-A474-6440729662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D42866C-FC65-4345-BB96-F96D98F8A1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682E36-215E-42A8-A53C-ECCAEF60A2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9219D2-1068-412D-AB6B-CFBC1D352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7D6A4C-5579-4825-801B-E3402D4B7B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3CB327-E675-4CB0-80B6-42A24D16D3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1376601-1E1B-48C7-BFBE-9E8E6E10CA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B86A823-5521-4FCE-8E3A-88E479DAAA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7931D1-7671-4837-B6C6-E6BBC63674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994C5C0-4EE5-4F4C-BF59-C248F9ED3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69D0CC6-86BC-47DD-B20E-948F1D14B1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Graphic spid="8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262899" y="1443990"/>
            <a:ext cx="11518152" cy="5168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dirty="0" smtClean="0"/>
              <a:t>Para facilitar la realización de las actividades de esta guía le presentamos varias secciones de apoyo didáctico que complementan y refuerzan los contenidos que se vean en clase. Estas secciones son: </a:t>
            </a:r>
          </a:p>
          <a:p>
            <a:pPr algn="just"/>
            <a:endParaRPr lang="es-MX" dirty="0" smtClean="0"/>
          </a:p>
          <a:p>
            <a:pPr algn="just"/>
            <a:r>
              <a:rPr lang="es-MX" b="1" dirty="0" smtClean="0"/>
              <a:t>¿Y tú qué sabes?</a:t>
            </a:r>
            <a:r>
              <a:rPr lang="es-MX" dirty="0" smtClean="0"/>
              <a:t> Es una actividad que puede utilizar el docente para invitar a los estudiantes a expresar sus saberes o conocimientos previos de los temas.</a:t>
            </a:r>
          </a:p>
          <a:p>
            <a:pPr algn="just"/>
            <a:endParaRPr lang="es-MX" dirty="0" smtClean="0"/>
          </a:p>
          <a:p>
            <a:pPr algn="just"/>
            <a:r>
              <a:rPr lang="es-MX" b="1" dirty="0" smtClean="0"/>
              <a:t>¿Sabías qué?</a:t>
            </a:r>
            <a:r>
              <a:rPr lang="es-MX" dirty="0" smtClean="0"/>
              <a:t> Es una sección donde podrán encontrar información interesante que contribuya a la comprensión y reflexión de las temáticas.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0027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262899" y="1447800"/>
            <a:ext cx="11518152" cy="5168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b="1" dirty="0" smtClean="0"/>
              <a:t>Para saber más.</a:t>
            </a:r>
            <a:r>
              <a:rPr lang="es-MX" dirty="0" smtClean="0"/>
              <a:t> Es una sección donde el docente podrá encontrar una serie de recursos bibliográficos y electrónicos relacionados con los temas.</a:t>
            </a:r>
          </a:p>
          <a:p>
            <a:r>
              <a:rPr lang="es-MX" b="1" dirty="0" smtClean="0"/>
              <a:t>Bitácora.  </a:t>
            </a:r>
            <a:r>
              <a:rPr lang="es-MX" dirty="0" smtClean="0"/>
              <a:t>Es la sección donde encontrará temáticas específicas que podrá ubicar en cada audiovisual junto con sus tiempos aproximados.</a:t>
            </a:r>
          </a:p>
          <a:p>
            <a:r>
              <a:rPr lang="es-MX" b="1" dirty="0" smtClean="0"/>
              <a:t>Glosario. </a:t>
            </a:r>
            <a:r>
              <a:rPr lang="es-MX" dirty="0" smtClean="0"/>
              <a:t>Se incorpora un glosario con los referentes, conceptos o palabras que faciliten la comprensión de las temáticas y  los  materiales audiovisuales.</a:t>
            </a:r>
          </a:p>
          <a:p>
            <a:pPr marL="0" indent="0">
              <a:buFont typeface="Arial"/>
              <a:buNone/>
            </a:pPr>
            <a:endParaRPr lang="es-MX" dirty="0" smtClean="0"/>
          </a:p>
          <a:p>
            <a:pPr marL="0" indent="0" algn="just">
              <a:buFont typeface="Arial"/>
              <a:buNone/>
            </a:pPr>
            <a:r>
              <a:rPr lang="es-MX" dirty="0" smtClean="0"/>
              <a:t>Cabe destacar que los módulos son independientes unos de otros y  usted puede elegir de acuerdo a su experiencia, el momento y la actividad que desea realizar. Sin embargo, las actividades de cada módulo llevan un orden que sugerimos respetar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926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62790" y="1567847"/>
            <a:ext cx="107256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6000" dirty="0" smtClean="0"/>
              <a:t>¿Qué hacemos o qué hemos realizado para incorporar el enfoque intercultural </a:t>
            </a:r>
            <a:r>
              <a:rPr lang="es-ES_tradnl" sz="6000" dirty="0" smtClean="0"/>
              <a:t>en nuestros espacios de trabajo?</a:t>
            </a:r>
            <a:endParaRPr lang="es-AR" sz="6000" dirty="0"/>
          </a:p>
        </p:txBody>
      </p:sp>
    </p:spTree>
    <p:extLst>
      <p:ext uri="{BB962C8B-B14F-4D97-AF65-F5344CB8AC3E}">
        <p14:creationId xmlns:p14="http://schemas.microsoft.com/office/powerpoint/2010/main" val="278033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4537" y="829997"/>
            <a:ext cx="593476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400" dirty="0" smtClean="0"/>
              <a:t>Mtra. Alicia Schulz</a:t>
            </a:r>
          </a:p>
          <a:p>
            <a:endParaRPr lang="es-MX" sz="4400" dirty="0" smtClean="0"/>
          </a:p>
          <a:p>
            <a:r>
              <a:rPr lang="es-MX" sz="4400" dirty="0" smtClean="0"/>
              <a:t>aliciaschulzp@gmail.com</a:t>
            </a:r>
            <a:endParaRPr lang="es-MX" sz="4400" dirty="0"/>
          </a:p>
        </p:txBody>
      </p:sp>
      <p:sp>
        <p:nvSpPr>
          <p:cNvPr id="3" name="Rectángulo 2"/>
          <p:cNvSpPr/>
          <p:nvPr/>
        </p:nvSpPr>
        <p:spPr>
          <a:xfrm>
            <a:off x="5764898" y="3236313"/>
            <a:ext cx="5559342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400" dirty="0" smtClean="0"/>
              <a:t>Mtra. Ma. del Pilar Rico</a:t>
            </a:r>
          </a:p>
          <a:p>
            <a:pPr algn="ctr"/>
            <a:endParaRPr lang="es-MX" sz="4400" dirty="0" smtClean="0"/>
          </a:p>
          <a:p>
            <a:pPr algn="ctr"/>
            <a:r>
              <a:rPr lang="es-MX" sz="4400" dirty="0" smtClean="0"/>
              <a:t>mpirss@gmail.com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99186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 de texto 2"/>
          <p:cNvSpPr txBox="1">
            <a:spLocks noChangeArrowheads="1"/>
          </p:cNvSpPr>
          <p:nvPr/>
        </p:nvSpPr>
        <p:spPr bwMode="auto">
          <a:xfrm>
            <a:off x="1278082" y="1475509"/>
            <a:ext cx="9227127" cy="321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68580" tIns="34290" rIns="68580" bIns="3429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es-MX" dirty="0">
              <a:solidFill>
                <a:prstClr val="black"/>
              </a:solidFill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Marcador de contenido 1"/>
          <p:cNvSpPr txBox="1">
            <a:spLocks/>
          </p:cNvSpPr>
          <p:nvPr/>
        </p:nvSpPr>
        <p:spPr>
          <a:xfrm>
            <a:off x="2524049" y="1463165"/>
            <a:ext cx="8036890" cy="4419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mtClean="0"/>
          </a:p>
          <a:p>
            <a:endParaRPr lang="es-MX" smtClean="0"/>
          </a:p>
          <a:p>
            <a:endParaRPr lang="es-MX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4115085969"/>
              </p:ext>
            </p:extLst>
          </p:nvPr>
        </p:nvGraphicFramePr>
        <p:xfrm>
          <a:off x="2777649" y="941891"/>
          <a:ext cx="7783290" cy="5650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1875444" y="241998"/>
            <a:ext cx="4114501" cy="6177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smtClean="0"/>
              <a:t>Esferas de la identidad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145236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2172465" y="1009106"/>
            <a:ext cx="8036890" cy="1429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200" dirty="0" smtClean="0"/>
              <a:t>¿Qué entendemos por interculturalidad?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1153761" y="2063765"/>
            <a:ext cx="10515600" cy="3498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 smtClean="0"/>
          </a:p>
          <a:p>
            <a:pPr algn="just"/>
            <a:r>
              <a:rPr lang="es-MX" dirty="0" smtClean="0"/>
              <a:t>Es una alternativa para repensar y reorganizar el orden social, porque insiste en la interacción justa entre las culturas y las lenguas como figuras del mundo. </a:t>
            </a:r>
            <a:r>
              <a:rPr lang="es-MX" sz="1367" dirty="0" smtClean="0"/>
              <a:t>(Villoro, 1993)</a:t>
            </a:r>
          </a:p>
          <a:p>
            <a:pPr algn="just"/>
            <a:r>
              <a:rPr lang="es-MX" dirty="0" smtClean="0"/>
              <a:t>La interculturalidad reconoce al otro como diverso, sin borrarlo sino comprendiéndolo y respetándolo.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La interculturalidad asume que la diversidad es una riqueza.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31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4 Diagrama"/>
          <p:cNvGraphicFramePr/>
          <p:nvPr>
            <p:extLst/>
          </p:nvPr>
        </p:nvGraphicFramePr>
        <p:xfrm>
          <a:off x="3045302" y="1389668"/>
          <a:ext cx="6712473" cy="4685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ángulo 8"/>
          <p:cNvSpPr/>
          <p:nvPr/>
        </p:nvSpPr>
        <p:spPr>
          <a:xfrm>
            <a:off x="2261984" y="360026"/>
            <a:ext cx="1724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Momentos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87714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1869014" y="115165"/>
            <a:ext cx="528228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2344" b="1" dirty="0" smtClean="0"/>
              <a:t>Elementos para una práctica docente intercultural</a:t>
            </a:r>
            <a:endParaRPr lang="es-MX" sz="2344" b="1" dirty="0"/>
          </a:p>
        </p:txBody>
      </p:sp>
      <p:sp>
        <p:nvSpPr>
          <p:cNvPr id="9" name="4 Marcador de contenido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dirty="0" smtClean="0"/>
          </a:p>
          <a:p>
            <a:pPr algn="just"/>
            <a:r>
              <a:rPr lang="es-MX" dirty="0" smtClean="0"/>
              <a:t>Sensibilización</a:t>
            </a:r>
          </a:p>
          <a:p>
            <a:pPr algn="just"/>
            <a:r>
              <a:rPr lang="es-MX" dirty="0" smtClean="0"/>
              <a:t>Actitud positiva al cambio de paradigma.</a:t>
            </a:r>
          </a:p>
          <a:p>
            <a:pPr algn="just"/>
            <a:r>
              <a:rPr lang="es-MX" dirty="0" smtClean="0"/>
              <a:t>Conocimiento, reconocimiento, valoración y aprecio de la diversidad cultural y lingüística.</a:t>
            </a:r>
          </a:p>
          <a:p>
            <a:pPr algn="just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77659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3125" smtClean="0"/>
              <a:t>La formación es fundamental para los docentes que se incorporan a la práctica intercultural porque es solo a partir del </a:t>
            </a:r>
            <a:r>
              <a:rPr lang="es-MX" sz="3125" cap="small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SENTIDO-SIGNIFICADO</a:t>
            </a:r>
            <a:r>
              <a:rPr lang="es-MX" sz="3125" smtClean="0"/>
              <a:t> que les da este enfoque como se puede llevar a la práctica en el aula.</a:t>
            </a:r>
          </a:p>
          <a:p>
            <a:endParaRPr lang="es-MX" smtClean="0"/>
          </a:p>
          <a:p>
            <a:endParaRPr lang="es-MX" smtClean="0"/>
          </a:p>
          <a:p>
            <a:pPr algn="just"/>
            <a:r>
              <a:rPr lang="es-MX" sz="3125" smtClean="0"/>
              <a:t>La educación intercultural supone en plano de lo personal poner en </a:t>
            </a:r>
            <a:r>
              <a:rPr lang="es-MX" sz="3125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TENSIÓN </a:t>
            </a:r>
            <a:r>
              <a:rPr lang="es-MX" sz="3125" smtClean="0"/>
              <a:t>lo propio para posibilitar la comprensión de lo diverso.</a:t>
            </a:r>
            <a:endParaRPr lang="es-MX" sz="3125" dirty="0"/>
          </a:p>
        </p:txBody>
      </p:sp>
    </p:spTree>
    <p:extLst>
      <p:ext uri="{BB962C8B-B14F-4D97-AF65-F5344CB8AC3E}">
        <p14:creationId xmlns:p14="http://schemas.microsoft.com/office/powerpoint/2010/main" val="108852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Propuesta de trabajo de la práctica educativa intercultural:</a:t>
            </a:r>
          </a:p>
          <a:p>
            <a:r>
              <a:rPr lang="es-MX" dirty="0" smtClean="0"/>
              <a:t>“Guía didáctica sobre la diversidad cultural de México”</a:t>
            </a:r>
          </a:p>
          <a:p>
            <a:endParaRPr lang="es-MX" dirty="0" smtClean="0"/>
          </a:p>
          <a:p>
            <a:endParaRPr lang="es-MX" dirty="0"/>
          </a:p>
        </p:txBody>
      </p:sp>
      <p:grpSp>
        <p:nvGrpSpPr>
          <p:cNvPr id="6" name="5 Grupo"/>
          <p:cNvGrpSpPr/>
          <p:nvPr/>
        </p:nvGrpSpPr>
        <p:grpSpPr>
          <a:xfrm>
            <a:off x="4734662" y="3438063"/>
            <a:ext cx="2941738" cy="2688102"/>
            <a:chOff x="1733550" y="2676078"/>
            <a:chExt cx="4152900" cy="3624485"/>
          </a:xfrm>
        </p:grpSpPr>
        <p:pic>
          <p:nvPicPr>
            <p:cNvPr id="7" name="Imagen 5" descr="Forros-Guía-docentes-media-superior-y-superior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3550" y="2676078"/>
              <a:ext cx="2355185" cy="3113636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</p:pic>
        <p:pic>
          <p:nvPicPr>
            <p:cNvPr id="8" name="Imagen 13" descr="Carátula-CD-Guia-media-superior-2013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7600" y="4071713"/>
              <a:ext cx="2228850" cy="2228850"/>
            </a:xfrm>
            <a:prstGeom prst="rect">
              <a:avLst/>
            </a:prstGeom>
          </p:spPr>
        </p:pic>
      </p:grpSp>
      <p:sp>
        <p:nvSpPr>
          <p:cNvPr id="9" name="1 Título"/>
          <p:cNvSpPr txBox="1">
            <a:spLocks/>
          </p:cNvSpPr>
          <p:nvPr/>
        </p:nvSpPr>
        <p:spPr>
          <a:xfrm>
            <a:off x="1960189" y="353541"/>
            <a:ext cx="6206781" cy="8013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2833" dirty="0" smtClean="0"/>
              <a:t>La práctica educativa intercultural</a:t>
            </a:r>
            <a:endParaRPr lang="es-MX" sz="2833" dirty="0"/>
          </a:p>
        </p:txBody>
      </p:sp>
    </p:spTree>
    <p:extLst>
      <p:ext uri="{BB962C8B-B14F-4D97-AF65-F5344CB8AC3E}">
        <p14:creationId xmlns:p14="http://schemas.microsoft.com/office/powerpoint/2010/main" val="323338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609600" y="1600201"/>
            <a:ext cx="11582400" cy="4525963"/>
          </a:xfrm>
        </p:spPr>
        <p:txBody>
          <a:bodyPr/>
          <a:lstStyle/>
          <a:p>
            <a:r>
              <a:rPr lang="es-MX" sz="2400" dirty="0" smtClean="0"/>
              <a:t>Articular las actividades sugeridas de manera flexible con los contenidos, objetivos, actividades y competencias de los programas de estudio de la  educación media superior o superior.</a:t>
            </a:r>
          </a:p>
          <a:p>
            <a:pPr marL="0" indent="0">
              <a:buNone/>
            </a:pPr>
            <a:endParaRPr lang="es-MX" sz="2400" dirty="0"/>
          </a:p>
          <a:p>
            <a:r>
              <a:rPr lang="es-MX" sz="2400" dirty="0" smtClean="0"/>
              <a:t>Apoyar al docente para trabajar junto con los estudiantes, la reflexión intercultural sobre la identidad personal y comunitaria, en una visión que abarca desde lo local, la otredad, hasta las realidades nacionales y globales.</a:t>
            </a:r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91891" y="472282"/>
            <a:ext cx="7958667" cy="455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b="1" dirty="0" smtClean="0"/>
              <a:t>Objetivos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54942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/>
          </p:nvPr>
        </p:nvGraphicFramePr>
        <p:xfrm>
          <a:off x="2449518" y="1451260"/>
          <a:ext cx="8572740" cy="4729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1894232" y="378345"/>
            <a:ext cx="7874609" cy="9071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800" b="1" smtClean="0">
                <a:latin typeface="+mn-lt"/>
                <a:cs typeface="Soberana Titular"/>
              </a:rPr>
              <a:t>Estructura</a:t>
            </a:r>
            <a:br>
              <a:rPr lang="es-ES" sz="2800" b="1" smtClean="0">
                <a:latin typeface="+mn-lt"/>
                <a:cs typeface="Soberana Titular"/>
              </a:rPr>
            </a:br>
            <a:r>
              <a:rPr lang="es-MX" sz="2400" smtClean="0"/>
              <a:t>La guía está dividida en </a:t>
            </a:r>
            <a:r>
              <a:rPr lang="es-MX" sz="2400" b="1" smtClean="0"/>
              <a:t>cuatro módulos:</a:t>
            </a:r>
            <a:endParaRPr lang="es-ES" sz="2800" dirty="0">
              <a:latin typeface="+mn-lt"/>
              <a:cs typeface="Soberana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00758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810</Words>
  <Application>Microsoft Office PowerPoint</Application>
  <PresentationFormat>Panorámica</PresentationFormat>
  <Paragraphs>124</Paragraphs>
  <Slides>17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Georgia</vt:lpstr>
      <vt:lpstr>Montserrat</vt:lpstr>
      <vt:lpstr>Raavi</vt:lpstr>
      <vt:lpstr>Soberana Sans</vt:lpstr>
      <vt:lpstr>Soberana Sans Light</vt:lpstr>
      <vt:lpstr>Soberana Titular</vt:lpstr>
      <vt:lpstr>Times New Roman</vt:lpstr>
      <vt:lpstr>Tema de Office</vt:lpstr>
      <vt:lpstr>La interculturalidad en México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interculturalidad en México</dc:title>
  <dc:creator>MARIA DEL PILAR RICO SANCHEZ</dc:creator>
  <cp:lastModifiedBy>MARIA DEL PILAR RICO SANCHEZ</cp:lastModifiedBy>
  <cp:revision>4</cp:revision>
  <dcterms:created xsi:type="dcterms:W3CDTF">2019-06-21T23:46:38Z</dcterms:created>
  <dcterms:modified xsi:type="dcterms:W3CDTF">2019-06-22T00:02:05Z</dcterms:modified>
</cp:coreProperties>
</file>