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12D5CD2-25A4-3948-B1D7-96932B7E5E8D}" type="datetimeFigureOut">
              <a:rPr lang="es-ES" smtClean="0"/>
              <a:t>21/06/19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09D2F92-06C0-6C4D-8BE9-B58437E28B71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Petroglifo siberiano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63425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630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6" y="0"/>
            <a:ext cx="876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716_resize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725" y="-362644"/>
            <a:ext cx="5643817" cy="74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4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5438_resiz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" y="0"/>
            <a:ext cx="9024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612_101940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8" y="0"/>
            <a:ext cx="6822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0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612_082426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1" y="0"/>
            <a:ext cx="8195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612_082522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9"/>
            <a:ext cx="9144000" cy="68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612_082522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9"/>
            <a:ext cx="9144000" cy="68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612_082851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06"/>
            <a:ext cx="9144000" cy="64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8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612_084526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0270" y="-530090"/>
            <a:ext cx="5623093" cy="78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406_resiz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1"/>
            <a:ext cx="9144000" cy="6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6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424_resiz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44"/>
            <a:ext cx="9144000" cy="63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3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ocumental de viaj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Documental de viaj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Documental de viaj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Documental de viaje.thmx</Template>
  <TotalTime>192</TotalTime>
  <Words>2</Words>
  <Application>Microsoft Macintosh PowerPoint</Application>
  <PresentationFormat>Presentación en pantalla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Documental de viaje</vt:lpstr>
      <vt:lpstr>Petroglifo siberiano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Petroglifo siberiano</dc:title>
  <dc:creator>DG DC</dc:creator>
  <cp:lastModifiedBy>Serafín Pérez Delgado</cp:lastModifiedBy>
  <cp:revision>4</cp:revision>
  <dcterms:created xsi:type="dcterms:W3CDTF">2019-06-21T20:28:31Z</dcterms:created>
  <dcterms:modified xsi:type="dcterms:W3CDTF">2019-06-22T01:19:22Z</dcterms:modified>
</cp:coreProperties>
</file>