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340" r:id="rId2"/>
    <p:sldId id="257" r:id="rId3"/>
    <p:sldId id="336" r:id="rId4"/>
    <p:sldId id="337" r:id="rId5"/>
    <p:sldId id="338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39" r:id="rId15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4D4D4D"/>
    <a:srgbClr val="777777"/>
    <a:srgbClr val="006600"/>
    <a:srgbClr val="265A9A"/>
    <a:srgbClr val="C96009"/>
    <a:srgbClr val="FFFFFF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3788" autoAdjust="0"/>
  </p:normalViewPr>
  <p:slideViewPr>
    <p:cSldViewPr>
      <p:cViewPr varScale="1">
        <p:scale>
          <a:sx n="117" d="100"/>
          <a:sy n="117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orient="horz" pos="2957"/>
        <p:guide pos="2160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12A249C-B865-4D9B-80B3-DB50EE18F031}" type="datetimeFigureOut">
              <a:rPr lang="es-MX" smtClean="0"/>
              <a:t>25/06/19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6893341-41B3-4C8D-8104-6BD21750886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61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3341-41B3-4C8D-8104-6BD21750886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9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3341-41B3-4C8D-8104-6BD21750886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73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enefa_lineas.png"/>
          <p:cNvPicPr>
            <a:picLocks noChangeAspect="1"/>
          </p:cNvPicPr>
          <p:nvPr userDrawn="1"/>
        </p:nvPicPr>
        <p:blipFill>
          <a:blip r:embed="rId2" cstate="print">
            <a:lum contrast="-14000"/>
          </a:blip>
          <a:stretch>
            <a:fillRect/>
          </a:stretch>
        </p:blipFill>
        <p:spPr>
          <a:xfrm>
            <a:off x="-36512" y="5301208"/>
            <a:ext cx="9144000" cy="1584176"/>
          </a:xfrm>
          <a:prstGeom prst="rect">
            <a:avLst/>
          </a:prstGeom>
          <a:ln>
            <a:noFill/>
          </a:ln>
        </p:spPr>
      </p:pic>
      <p:pic>
        <p:nvPicPr>
          <p:cNvPr id="10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8" y="6453336"/>
            <a:ext cx="432048" cy="337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55071-4381-3E42-869C-84F602BF610C}" type="datetimeFigureOut">
              <a:rPr lang="es-ES" smtClean="0"/>
              <a:t>25/06/19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D54AE-6D68-2741-A1EF-7A892F18E4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4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39C51-3223-4804-8D1B-15F5178C96DC}" type="datetimeFigureOut">
              <a:rPr lang="es-MX" smtClean="0"/>
              <a:pPr/>
              <a:t>25/06/19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35889-787B-4C60-9A44-1764A0E9FAC5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dirty="0" smtClean="0"/>
              <a:t>Fibonacci </a:t>
            </a:r>
            <a:r>
              <a:rPr lang="es-MX" dirty="0" smtClean="0">
                <a:sym typeface="Wingdings"/>
              </a:rPr>
              <a:t>Innovación y Cultura Científica, A.C.</a:t>
            </a: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7772400" cy="9494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Astronomía rupestre</a:t>
            </a:r>
            <a:endParaRPr lang="es-ES" sz="6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73740" y="2063750"/>
            <a:ext cx="3295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MVZ Serafín Pérez Delgado</a:t>
            </a:r>
          </a:p>
          <a:p>
            <a:endParaRPr lang="es-ES" dirty="0" smtClean="0"/>
          </a:p>
          <a:p>
            <a:r>
              <a:rPr lang="es-ES" sz="1400" dirty="0" smtClean="0"/>
              <a:t>Departamento de Educación No Formal, DGDC, UNAM, SOMEDICYT</a:t>
            </a:r>
            <a:endParaRPr lang="es-ES" sz="1400" dirty="0"/>
          </a:p>
        </p:txBody>
      </p:sp>
      <p:pic>
        <p:nvPicPr>
          <p:cNvPr id="6" name="Imagen 5" descr="DGDC OFICIAL 2016 COLOR2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11" y="3320165"/>
            <a:ext cx="1719210" cy="1044939"/>
          </a:xfrm>
          <a:prstGeom prst="rect">
            <a:avLst/>
          </a:prstGeom>
        </p:spPr>
      </p:pic>
      <p:pic>
        <p:nvPicPr>
          <p:cNvPr id="4" name="Imagen 3" descr="astronomía Irá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968552" cy="33123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544" y="5517232"/>
            <a:ext cx="4968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En el valle de </a:t>
            </a:r>
            <a:r>
              <a:rPr lang="es-ES" sz="800" dirty="0" err="1"/>
              <a:t>Teimareh</a:t>
            </a:r>
            <a:r>
              <a:rPr lang="es-ES" sz="800" dirty="0"/>
              <a:t>, en los Montes </a:t>
            </a:r>
            <a:r>
              <a:rPr lang="es-ES" sz="800" dirty="0" err="1"/>
              <a:t>Zagros</a:t>
            </a:r>
            <a:r>
              <a:rPr lang="es-ES" sz="800" dirty="0"/>
              <a:t> de Irán, abundan estos petroglifos tallados en la roca</a:t>
            </a:r>
            <a:r>
              <a:rPr lang="es-ES" sz="800" dirty="0" smtClean="0"/>
              <a:t>.</a:t>
            </a:r>
            <a:endParaRPr lang="es-ES" sz="800" dirty="0"/>
          </a:p>
          <a:p>
            <a:endParaRPr lang="es-ES" sz="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67544" y="5877272"/>
            <a:ext cx="4608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/>
              <a:t>https</a:t>
            </a:r>
            <a:r>
              <a:rPr lang="es-ES" sz="800" dirty="0"/>
              <a:t>://</a:t>
            </a:r>
            <a:r>
              <a:rPr lang="es-ES" sz="800" dirty="0" err="1"/>
              <a:t>observatorio.info</a:t>
            </a:r>
            <a:r>
              <a:rPr lang="es-ES" sz="800" dirty="0"/>
              <a:t>/2012/07/petroglifos-de-</a:t>
            </a:r>
            <a:r>
              <a:rPr lang="es-ES" sz="800" dirty="0" err="1"/>
              <a:t>teimareh</a:t>
            </a:r>
            <a:r>
              <a:rPr lang="es-ES" sz="800" dirty="0"/>
              <a:t>-y-rastros-de-estrellas/</a:t>
            </a:r>
          </a:p>
        </p:txBody>
      </p:sp>
    </p:spTree>
    <p:extLst>
      <p:ext uri="{BB962C8B-B14F-4D97-AF65-F5344CB8AC3E}">
        <p14:creationId xmlns:p14="http://schemas.microsoft.com/office/powerpoint/2010/main" val="23933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424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1" y="0"/>
            <a:ext cx="8583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716_resized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0"/>
            <a:ext cx="9018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5438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3" y="0"/>
            <a:ext cx="891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1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67744" y="4365104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Representación </a:t>
            </a:r>
            <a:r>
              <a:rPr lang="es-ES" dirty="0"/>
              <a:t>del cielo hecha por moradores nómadas de la estepa siberiana. En ella pueden identificarse la Vía Láctea y el grupo estelar de las Pléyades.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456"/>
            <a:ext cx="7704856" cy="47095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35696" y="6165304"/>
            <a:ext cx="6120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http://</a:t>
            </a:r>
            <a:r>
              <a:rPr lang="es-ES" sz="900" dirty="0" err="1"/>
              <a:t>bibliotecadigital.ilce.edu.mx</a:t>
            </a:r>
            <a:r>
              <a:rPr lang="es-ES" sz="900" dirty="0"/>
              <a:t>/</a:t>
            </a:r>
            <a:r>
              <a:rPr lang="es-ES" sz="900" dirty="0" err="1"/>
              <a:t>sites</a:t>
            </a:r>
            <a:r>
              <a:rPr lang="es-ES" sz="900" dirty="0"/>
              <a:t>/ciencia/volumen3/ciencia3/155/</a:t>
            </a:r>
            <a:r>
              <a:rPr lang="es-ES" sz="900" dirty="0" err="1"/>
              <a:t>htm</a:t>
            </a:r>
            <a:r>
              <a:rPr lang="es-ES" sz="900" dirty="0"/>
              <a:t>/sec_5.htm</a:t>
            </a:r>
          </a:p>
        </p:txBody>
      </p:sp>
    </p:spTree>
    <p:extLst>
      <p:ext uri="{BB962C8B-B14F-4D97-AF65-F5344CB8AC3E}">
        <p14:creationId xmlns:p14="http://schemas.microsoft.com/office/powerpoint/2010/main" val="67756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115616" y="1268760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CC"/>
                </a:solidFill>
              </a:rPr>
              <a:t>Los petroglifos son símbolos grabados en rocas, los comenzaron a elaborar las tribus a partir del periodo neolítico,  fueron símbolos previos a la escritura, en varias partes del planeta. </a:t>
            </a:r>
          </a:p>
          <a:p>
            <a:endParaRPr lang="es-ES" b="1" dirty="0">
              <a:solidFill>
                <a:srgbClr val="0000CC"/>
              </a:solidFill>
            </a:endParaRPr>
          </a:p>
          <a:p>
            <a:r>
              <a:rPr lang="es-ES" b="1" dirty="0" smtClean="0">
                <a:solidFill>
                  <a:srgbClr val="0000CC"/>
                </a:solidFill>
              </a:rPr>
              <a:t>La imagen de este taller perteneció a una tribu nómada de las estepas de Siberia, con una antigüedad de unos 10,000 años.</a:t>
            </a:r>
          </a:p>
          <a:p>
            <a:endParaRPr lang="es-ES" b="1" dirty="0" smtClean="0">
              <a:solidFill>
                <a:srgbClr val="0000CC"/>
              </a:solidFill>
            </a:endParaRPr>
          </a:p>
          <a:p>
            <a:r>
              <a:rPr lang="es-ES" b="1" dirty="0" smtClean="0">
                <a:solidFill>
                  <a:srgbClr val="0000CC"/>
                </a:solidFill>
              </a:rPr>
              <a:t>Toda manifestación de vida o de movimiento se atribuía a los espíritus, método universal de explicación simple.</a:t>
            </a:r>
          </a:p>
          <a:p>
            <a:endParaRPr lang="es-ES" b="1" dirty="0">
              <a:solidFill>
                <a:srgbClr val="0000CC"/>
              </a:solidFill>
            </a:endParaRPr>
          </a:p>
          <a:p>
            <a:r>
              <a:rPr lang="es-ES" b="1" dirty="0" smtClean="0">
                <a:solidFill>
                  <a:srgbClr val="0000CC"/>
                </a:solidFill>
              </a:rPr>
              <a:t>El Universo mágico evolucionó hacía un Universo mítico, con dioses, héroes humanos y </a:t>
            </a:r>
            <a:r>
              <a:rPr lang="es-ES" b="1" dirty="0" err="1" smtClean="0">
                <a:solidFill>
                  <a:srgbClr val="0000CC"/>
                </a:solidFill>
              </a:rPr>
              <a:t>semi</a:t>
            </a:r>
            <a:r>
              <a:rPr lang="es-ES" b="1" dirty="0" smtClean="0">
                <a:solidFill>
                  <a:srgbClr val="0000CC"/>
                </a:solidFill>
              </a:rPr>
              <a:t> humanos.</a:t>
            </a:r>
            <a:endParaRPr lang="es-ES" b="1" dirty="0">
              <a:solidFill>
                <a:srgbClr val="0000CC"/>
              </a:solidFill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2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stronomía rupest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1887" y="-13575"/>
            <a:ext cx="53014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" name="Imagen 2" descr="astronomía rupestr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3895" y="-589639"/>
            <a:ext cx="5301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4" name="Imagen 3" descr="astronomía rupestr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6676">
            <a:off x="1848286" y="-278495"/>
            <a:ext cx="4996906" cy="6464049"/>
          </a:xfrm>
          <a:prstGeom prst="rect">
            <a:avLst/>
          </a:prstGeom>
        </p:spPr>
      </p:pic>
      <p:pic>
        <p:nvPicPr>
          <p:cNvPr id="3" name="Imagen 2" descr="astronomía rupestr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7845" y="-280190"/>
            <a:ext cx="4973102" cy="64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" name="Imagen 2" descr="astronomía rupestr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3895" y="-445623"/>
            <a:ext cx="5301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23657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035"/>
            <a:ext cx="9144000" cy="63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6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23713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26"/>
            <a:ext cx="9144000" cy="62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8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242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0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90523_130406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" y="68031"/>
            <a:ext cx="9144000" cy="66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1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7607</TotalTime>
  <Words>206</Words>
  <Application>Microsoft Macintosh PowerPoint</Application>
  <PresentationFormat>Presentación en pantalla (4:3)</PresentationFormat>
  <Paragraphs>20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Astronomía rupestre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Louna</dc:creator>
  <cp:lastModifiedBy>DG DC</cp:lastModifiedBy>
  <cp:revision>724</cp:revision>
  <cp:lastPrinted>2015-06-10T17:53:42Z</cp:lastPrinted>
  <dcterms:created xsi:type="dcterms:W3CDTF">2011-02-04T18:50:17Z</dcterms:created>
  <dcterms:modified xsi:type="dcterms:W3CDTF">2019-06-25T15:09:21Z</dcterms:modified>
</cp:coreProperties>
</file>