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339" r:id="rId2"/>
    <p:sldId id="305" r:id="rId3"/>
    <p:sldId id="346" r:id="rId4"/>
    <p:sldId id="343" r:id="rId5"/>
    <p:sldId id="344" r:id="rId6"/>
    <p:sldId id="307" r:id="rId7"/>
    <p:sldId id="332" r:id="rId8"/>
    <p:sldId id="347" r:id="rId9"/>
    <p:sldId id="348" r:id="rId10"/>
    <p:sldId id="334" r:id="rId11"/>
    <p:sldId id="335" r:id="rId12"/>
    <p:sldId id="336" r:id="rId13"/>
    <p:sldId id="327" r:id="rId14"/>
    <p:sldId id="341" r:id="rId15"/>
    <p:sldId id="338" r:id="rId16"/>
    <p:sldId id="310" r:id="rId17"/>
    <p:sldId id="349" r:id="rId18"/>
    <p:sldId id="350" r:id="rId19"/>
    <p:sldId id="351" r:id="rId20"/>
    <p:sldId id="308" r:id="rId21"/>
    <p:sldId id="309" r:id="rId22"/>
    <p:sldId id="329" r:id="rId23"/>
    <p:sldId id="311" r:id="rId24"/>
    <p:sldId id="287" r:id="rId25"/>
    <p:sldId id="315" r:id="rId26"/>
    <p:sldId id="328" r:id="rId27"/>
    <p:sldId id="345" r:id="rId28"/>
    <p:sldId id="285" r:id="rId29"/>
    <p:sldId id="288" r:id="rId30"/>
    <p:sldId id="330" r:id="rId31"/>
    <p:sldId id="314" r:id="rId32"/>
    <p:sldId id="316" r:id="rId33"/>
    <p:sldId id="313" r:id="rId34"/>
    <p:sldId id="360" r:id="rId35"/>
    <p:sldId id="361" r:id="rId36"/>
    <p:sldId id="354" r:id="rId37"/>
    <p:sldId id="355" r:id="rId38"/>
    <p:sldId id="356" r:id="rId39"/>
    <p:sldId id="357" r:id="rId40"/>
    <p:sldId id="322" r:id="rId41"/>
    <p:sldId id="323" r:id="rId42"/>
    <p:sldId id="303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86"/>
  </p:normalViewPr>
  <p:slideViewPr>
    <p:cSldViewPr>
      <p:cViewPr varScale="1">
        <p:scale>
          <a:sx n="102" d="100"/>
          <a:sy n="102" d="100"/>
        </p:scale>
        <p:origin x="1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62CC579-7878-EF47-92E7-02631BC7A6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8E1FBC3-988B-324D-8628-5103094C4CB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6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111568D-5FE0-104A-9252-04E36701E3C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628BA1FD-8F96-9745-84B9-2151340292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MX"/>
              <a:t>Haga clic para modificar el estilo de texto del patrón</a:t>
            </a:r>
          </a:p>
          <a:p>
            <a:pPr lvl="1"/>
            <a:r>
              <a:rPr lang="es-ES_tradnl" altLang="es-MX"/>
              <a:t>Segundo nivel</a:t>
            </a:r>
          </a:p>
          <a:p>
            <a:pPr lvl="2"/>
            <a:r>
              <a:rPr lang="es-ES_tradnl" altLang="es-MX"/>
              <a:t>Tercer nivel</a:t>
            </a:r>
          </a:p>
          <a:p>
            <a:pPr lvl="3"/>
            <a:r>
              <a:rPr lang="es-ES_tradnl" altLang="es-MX"/>
              <a:t>Cuarto nivel</a:t>
            </a:r>
          </a:p>
          <a:p>
            <a:pPr lvl="4"/>
            <a:r>
              <a:rPr lang="es-ES_tradnl" altLang="es-MX"/>
              <a:t>Quinto nivel</a:t>
            </a: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FEAE5202-B8DF-9E4B-A381-24F9CDC7A42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6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88370D0D-8683-8D43-94A3-97ACCC985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24B9FBD-B87E-B546-9D95-8751B5EE86C2}" type="slidenum">
              <a:rPr lang="es-ES_tradnl" altLang="es-MX"/>
              <a:pPr/>
              <a:t>‹Nº›</a:t>
            </a:fld>
            <a:endParaRPr lang="es-ES_tradnl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0E507CA-0AE5-6B4E-87F3-530C74F3D9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F80A417-410C-214A-AE1F-004E602359F4}" type="slidenum">
              <a:rPr lang="es-ES_tradnl" altLang="es-MX" sz="1200"/>
              <a:pPr/>
              <a:t>1</a:t>
            </a:fld>
            <a:endParaRPr lang="es-ES_tradnl" altLang="es-MX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476B6CCE-3849-7840-99AD-95E8DDA789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95304A7-AF01-DB4D-8453-0BF0E1761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>
            <a:extLst>
              <a:ext uri="{FF2B5EF4-FFF2-40B4-BE49-F238E27FC236}">
                <a16:creationId xmlns:a16="http://schemas.microsoft.com/office/drawing/2014/main" id="{9653C62B-8E0A-8641-9F8A-A920F36FB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2 Marcador de notas">
            <a:extLst>
              <a:ext uri="{FF2B5EF4-FFF2-40B4-BE49-F238E27FC236}">
                <a16:creationId xmlns:a16="http://schemas.microsoft.com/office/drawing/2014/main" id="{AF75F629-167A-474F-A524-3A5F815E2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9939" name="3 Marcador de número de diapositiva">
            <a:extLst>
              <a:ext uri="{FF2B5EF4-FFF2-40B4-BE49-F238E27FC236}">
                <a16:creationId xmlns:a16="http://schemas.microsoft.com/office/drawing/2014/main" id="{49A778A9-0400-4947-B777-3C748EB25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9A3376-C48C-7E4F-8C0C-10929C6D1543}" type="slidenum">
              <a:rPr lang="es-ES_tradnl" altLang="es-MX" sz="1200"/>
              <a:pPr/>
              <a:t>12</a:t>
            </a:fld>
            <a:endParaRPr lang="es-ES_tradnl" altLang="es-MX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76E3B8F9-B3AF-2C48-A5FF-A6F12919B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659F71A-4DAA-A149-8B5C-BEC9F688F4F8}" type="slidenum">
              <a:rPr lang="es-ES_tradnl" altLang="es-MX" sz="1200"/>
              <a:pPr/>
              <a:t>13</a:t>
            </a:fld>
            <a:endParaRPr lang="es-ES_tradnl" altLang="es-MX" sz="1200"/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D5146171-6F6C-4545-B113-B92CCD314A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79B7F598-04BD-5048-9631-29DFCF699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>
            <a:extLst>
              <a:ext uri="{FF2B5EF4-FFF2-40B4-BE49-F238E27FC236}">
                <a16:creationId xmlns:a16="http://schemas.microsoft.com/office/drawing/2014/main" id="{6749A085-3FB9-024E-A173-DFC439E24C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2 Marcador de notas">
            <a:extLst>
              <a:ext uri="{FF2B5EF4-FFF2-40B4-BE49-F238E27FC236}">
                <a16:creationId xmlns:a16="http://schemas.microsoft.com/office/drawing/2014/main" id="{73F46DDF-4348-5E4D-8210-A35283FF8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3 Marcador de número de diapositiva">
            <a:extLst>
              <a:ext uri="{FF2B5EF4-FFF2-40B4-BE49-F238E27FC236}">
                <a16:creationId xmlns:a16="http://schemas.microsoft.com/office/drawing/2014/main" id="{1C3CC970-07AD-6441-95E4-BCAD012BA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16A84D-5B80-494F-8658-1F4FE62CA96B}" type="slidenum">
              <a:rPr lang="es-ES_tradnl" altLang="es-MX" sz="1200"/>
              <a:pPr/>
              <a:t>14</a:t>
            </a:fld>
            <a:endParaRPr lang="es-ES_tradnl" altLang="es-MX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Marcador de imagen de diapositiva">
            <a:extLst>
              <a:ext uri="{FF2B5EF4-FFF2-40B4-BE49-F238E27FC236}">
                <a16:creationId xmlns:a16="http://schemas.microsoft.com/office/drawing/2014/main" id="{8CB45ADD-FEB0-6844-AC79-11F1FF5E7D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2 Marcador de notas">
            <a:extLst>
              <a:ext uri="{FF2B5EF4-FFF2-40B4-BE49-F238E27FC236}">
                <a16:creationId xmlns:a16="http://schemas.microsoft.com/office/drawing/2014/main" id="{B2395F17-2D11-9E45-A632-EEF2B7477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3 Marcador de número de diapositiva">
            <a:extLst>
              <a:ext uri="{FF2B5EF4-FFF2-40B4-BE49-F238E27FC236}">
                <a16:creationId xmlns:a16="http://schemas.microsoft.com/office/drawing/2014/main" id="{EC5512A2-D919-F84E-9B7A-14D1E172C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5FEE0FA-25D0-754C-AA3B-6D51D25477CE}" type="slidenum">
              <a:rPr lang="es-ES_tradnl" altLang="es-MX" sz="1200"/>
              <a:pPr/>
              <a:t>15</a:t>
            </a:fld>
            <a:endParaRPr lang="es-ES_tradnl" altLang="es-MX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5D3A4A16-9633-A545-9C4F-65EDCF9A81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8C16FE8-883C-444C-B509-6EF5E36DD4AA}" type="slidenum">
              <a:rPr lang="es-ES_tradnl" altLang="es-MX" sz="1200"/>
              <a:pPr/>
              <a:t>16</a:t>
            </a:fld>
            <a:endParaRPr lang="es-ES_tradnl" altLang="es-MX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D5E4CB1F-4B21-C64B-B597-394D82F3C9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D6624C2-7F58-3540-ABFA-49A63CD3D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1C78DA63-DB54-AE4A-8ED8-57A9394015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ABC3ADB-9D55-1749-8B67-1DD46CBA9291}" type="slidenum">
              <a:rPr lang="es-ES_tradnl" altLang="es-MX" sz="1200"/>
              <a:pPr/>
              <a:t>20</a:t>
            </a:fld>
            <a:endParaRPr lang="es-ES_tradnl" altLang="es-MX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3A2E184-CD7D-C143-9A2A-01EFD33B50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CF3A878-EFA6-5142-B501-EBB98C2FB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D3D3F871-C9AB-3F4F-8F7E-C25EA72AE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8146D8-E10B-3B47-A8C2-1353F45C9BDF}" type="slidenum">
              <a:rPr lang="es-ES_tradnl" altLang="es-MX" sz="1200"/>
              <a:pPr/>
              <a:t>21</a:t>
            </a:fld>
            <a:endParaRPr lang="es-ES_tradnl" altLang="es-MX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6A47113B-8B07-F64C-87DF-C2762FAF86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5CBC54C-BF1C-3143-ACA6-9816E375E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E9F3BB02-6CD9-DF49-8A51-2B466FA0C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5F9A12-61C2-EE40-B09D-CCA334C34EDC}" type="slidenum">
              <a:rPr lang="es-ES_tradnl" altLang="es-MX" sz="1200"/>
              <a:pPr/>
              <a:t>22</a:t>
            </a:fld>
            <a:endParaRPr lang="es-ES_tradnl" altLang="es-MX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F0F853-35AB-D44F-9996-38EC3B84C7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CCDEAF0-EBAD-B144-9959-AB65D3E45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83B524EE-A8F0-8E4A-9506-A62F8497F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4AE04BB-FD92-BF43-B577-295C1AC1D7B5}" type="slidenum">
              <a:rPr lang="es-ES_tradnl" altLang="es-MX" sz="1200"/>
              <a:pPr/>
              <a:t>23</a:t>
            </a:fld>
            <a:endParaRPr lang="es-ES_tradnl" altLang="es-MX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F09C4591-6505-E741-ACDE-DA577F1C14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E05F294-52FA-A240-ADB1-38D462844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F52653CF-6A99-6D45-A01B-48B08FB9F0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39F9C82-4C57-A642-B847-AE3BDA62D792}" type="slidenum">
              <a:rPr lang="es-ES_tradnl" altLang="es-MX" sz="1200"/>
              <a:pPr/>
              <a:t>24</a:t>
            </a:fld>
            <a:endParaRPr lang="es-ES_tradnl" altLang="es-MX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3201BB8-B49B-7D47-BCC0-6B09D7806A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8270F3B-3E72-0841-B695-ACEDF3887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D4ADA41-1099-DF48-AFE9-CDF7D8FDA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6CDF90-0B1C-AA47-A547-522B590E8D73}" type="slidenum">
              <a:rPr lang="es-ES_tradnl" altLang="es-MX" sz="1200"/>
              <a:pPr/>
              <a:t>2</a:t>
            </a:fld>
            <a:endParaRPr lang="es-ES_tradnl" altLang="es-MX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583713F-F3EE-1542-9F2C-E4912B91FB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D921688-4EB6-C74C-99AA-D690AC9F9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8AB175FE-B110-8D4A-8386-A3E5A81327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350029A-E6AB-214A-99B6-7982DBFCAFA8}" type="slidenum">
              <a:rPr lang="es-ES_tradnl" altLang="es-MX" sz="1200"/>
              <a:pPr/>
              <a:t>25</a:t>
            </a:fld>
            <a:endParaRPr lang="es-ES_tradnl" altLang="es-MX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95CA1934-C65A-D64F-BCCE-6600977351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94DEBD1-068E-164A-8EAF-2BF9BDDF0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ECA97F2E-458B-0744-827A-F36B7C5DAD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0843446-40BE-4549-AE15-4839CFA9AEEB}" type="slidenum">
              <a:rPr lang="es-ES_tradnl" altLang="es-MX" sz="1200"/>
              <a:pPr/>
              <a:t>26</a:t>
            </a:fld>
            <a:endParaRPr lang="es-ES_tradnl" altLang="es-MX" sz="1200"/>
          </a:p>
        </p:txBody>
      </p:sp>
      <p:sp>
        <p:nvSpPr>
          <p:cNvPr id="67586" name="Rectangle 1026">
            <a:extLst>
              <a:ext uri="{FF2B5EF4-FFF2-40B4-BE49-F238E27FC236}">
                <a16:creationId xmlns:a16="http://schemas.microsoft.com/office/drawing/2014/main" id="{18DCC30D-19EA-BB49-A8B6-B44276AC6B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1027">
            <a:extLst>
              <a:ext uri="{FF2B5EF4-FFF2-40B4-BE49-F238E27FC236}">
                <a16:creationId xmlns:a16="http://schemas.microsoft.com/office/drawing/2014/main" id="{2072FCE9-E10C-2A42-914D-94389E5F7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BE604D09-6438-F048-B4F3-D92464C09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3EE3507-C407-484C-BA3A-FEF65358C421}" type="slidenum">
              <a:rPr lang="es-ES_tradnl" altLang="es-MX" sz="1200"/>
              <a:pPr/>
              <a:t>27</a:t>
            </a:fld>
            <a:endParaRPr lang="es-ES_tradnl" altLang="es-MX" sz="1200"/>
          </a:p>
        </p:txBody>
      </p:sp>
      <p:sp>
        <p:nvSpPr>
          <p:cNvPr id="69634" name="Rectangle 1026">
            <a:extLst>
              <a:ext uri="{FF2B5EF4-FFF2-40B4-BE49-F238E27FC236}">
                <a16:creationId xmlns:a16="http://schemas.microsoft.com/office/drawing/2014/main" id="{BF9B69BD-0B6B-A24C-A3ED-86EADC6E43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1027">
            <a:extLst>
              <a:ext uri="{FF2B5EF4-FFF2-40B4-BE49-F238E27FC236}">
                <a16:creationId xmlns:a16="http://schemas.microsoft.com/office/drawing/2014/main" id="{026521A2-1DF9-3047-BDBC-6EAA124CC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053FAD02-74FA-2B49-8942-DD6895B07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BF19561-7F3A-164D-92A2-069A5EADB8B6}" type="slidenum">
              <a:rPr lang="es-ES_tradnl" altLang="es-MX" sz="1200"/>
              <a:pPr/>
              <a:t>28</a:t>
            </a:fld>
            <a:endParaRPr lang="es-ES_tradnl" altLang="es-MX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86EF1ED-6CC9-214B-8C5A-51AD746C47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33E8B149-0E16-404C-AFBE-D1CA88A98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2E31FBCE-00F8-204B-B108-1889C9B06F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690190F-45CE-0A43-BCAB-2E9786BD34D7}" type="slidenum">
              <a:rPr lang="es-ES_tradnl" altLang="es-MX" sz="1200"/>
              <a:pPr/>
              <a:t>29</a:t>
            </a:fld>
            <a:endParaRPr lang="es-ES_tradnl" altLang="es-MX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154655D8-0808-BA40-8C29-165FA31D0F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90D8B47-96F8-A44F-BC3E-4CEBDC0B0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056A722F-1040-0E45-A1DE-5B5950037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9E4375-1F89-6244-8BC6-DF1DD89A54DC}" type="slidenum">
              <a:rPr lang="es-ES_tradnl" altLang="es-MX" sz="1200"/>
              <a:pPr/>
              <a:t>30</a:t>
            </a:fld>
            <a:endParaRPr lang="es-ES_tradnl" altLang="es-MX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DFD3CF96-D7CB-0947-9391-3F0623E714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E1AEF631-F377-3343-9143-ABC5B8ED992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2CB66027-4AD0-634D-9310-D97079403D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555D5B4-96FE-714C-983C-D83BF4B5F990}" type="slidenum">
              <a:rPr lang="es-ES_tradnl" altLang="es-MX" sz="1200"/>
              <a:pPr/>
              <a:t>31</a:t>
            </a:fld>
            <a:endParaRPr lang="es-ES_tradnl" altLang="es-MX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6BD86722-D062-3A45-8366-077EB986F9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2EBEAC8-BFEE-C642-B2B9-22A7FE27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3AD53AF0-4772-984B-AFD0-A964857B13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D49C349-6EEB-1143-8F3A-3655819521C7}" type="slidenum">
              <a:rPr lang="es-ES_tradnl" altLang="es-MX" sz="1200"/>
              <a:pPr/>
              <a:t>32</a:t>
            </a:fld>
            <a:endParaRPr lang="es-ES_tradnl" altLang="es-MX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9D269931-F52F-9A4C-9BEA-06A8AD7215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E3DA041-D3BA-4140-A8E1-B1166821E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DF7E81CC-4EED-6F41-89CE-934858D033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301A6A3-0F00-424B-905D-2747BF434E85}" type="slidenum">
              <a:rPr lang="es-ES_tradnl" altLang="es-MX" sz="1200"/>
              <a:pPr/>
              <a:t>33</a:t>
            </a:fld>
            <a:endParaRPr lang="es-ES_tradnl" altLang="es-MX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6B94F5A7-A62D-9540-91B6-2B127050DF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98C917B8-F7D2-914F-816C-423F9C9F0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4D46869E-DB22-FC48-99FA-FC5E6931C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68ABFD1-53E2-7344-BA37-6835869B901C}" type="slidenum">
              <a:rPr lang="es-ES_tradnl" altLang="es-MX" sz="1200"/>
              <a:pPr/>
              <a:t>37</a:t>
            </a:fld>
            <a:endParaRPr lang="es-ES_tradnl" altLang="es-MX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DC0E4EB-1BAF-5540-8CDD-629CEB9C2B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B2A8373-4C91-E546-BA36-AE74A3363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52FB7B0F-49C4-2341-9ED3-61C36E718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E53189A-35EA-9043-AAD7-86153B81A0FC}" type="slidenum">
              <a:rPr lang="es-ES_tradnl" altLang="es-MX" sz="1200"/>
              <a:pPr/>
              <a:t>4</a:t>
            </a:fld>
            <a:endParaRPr lang="es-ES_tradnl" altLang="es-MX" sz="1200"/>
          </a:p>
        </p:txBody>
      </p:sp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0C432A43-A315-AC4D-927A-95D663F50A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5800491D-7C77-4C4A-8EB1-BEB1B526C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F56D06D7-E2C2-BA4A-8D9E-809A1793D6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B913D83-1A3D-8947-ADD4-704652CF1F83}" type="slidenum">
              <a:rPr lang="es-ES_tradnl" altLang="es-MX" sz="1200"/>
              <a:pPr/>
              <a:t>40</a:t>
            </a:fld>
            <a:endParaRPr lang="es-ES_tradnl" altLang="es-MX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B5B87C87-A9D2-0F45-9B25-CC30CBB86A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8782120A-D13D-F544-81F0-CED62C432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23661FB9-1EA1-3547-ADBE-42BDE41E3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22D716D-3281-5B4D-8E00-23A7DC634341}" type="slidenum">
              <a:rPr lang="es-ES_tradnl" altLang="es-MX" sz="1200"/>
              <a:pPr/>
              <a:t>41</a:t>
            </a:fld>
            <a:endParaRPr lang="es-ES_tradnl" altLang="es-MX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95929316-ACC3-A746-88F5-9E0104ACA0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C4C60D24-4C34-DD43-A403-4DAAE5EBE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91C08D2A-E55C-F143-B671-271553E0C1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A99DD5-1E0C-8D4A-AF53-E51720F57FBA}" type="slidenum">
              <a:rPr lang="es-ES_tradnl" altLang="es-MX" sz="1200"/>
              <a:pPr/>
              <a:t>42</a:t>
            </a:fld>
            <a:endParaRPr lang="es-ES_tradnl" altLang="es-MX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5E3E4AF5-D5F3-2B42-8668-5DD59B24C3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1D17AEB8-939D-5D4D-9FBE-7F2F01D42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09E2E4D-E79E-944A-AA16-7AD6247FD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91617E0-8AA1-CD42-9C24-69BE7BC59F29}" type="slidenum">
              <a:rPr lang="es-ES_tradnl" altLang="es-MX" sz="1200"/>
              <a:pPr/>
              <a:t>5</a:t>
            </a:fld>
            <a:endParaRPr lang="es-ES_tradnl" altLang="es-MX" sz="1200"/>
          </a:p>
        </p:txBody>
      </p:sp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B758A799-579A-4D4F-B2A2-EF908FEB2D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2B25B4E2-963E-4F45-AB2E-7076AE3EA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5419FA77-9BDD-9D40-A3CA-5018E26FD1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A702859-37EE-3140-82CC-3F852DA50180}" type="slidenum">
              <a:rPr lang="es-ES_tradnl" altLang="es-MX" sz="1200"/>
              <a:pPr/>
              <a:t>6</a:t>
            </a:fld>
            <a:endParaRPr lang="es-ES_tradnl" altLang="es-MX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1FCD387-D0BE-A54B-9ECD-C93B47288B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A27A082-404F-A54E-AD77-BCFC5356E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Marcador de imagen de diapositiva">
            <a:extLst>
              <a:ext uri="{FF2B5EF4-FFF2-40B4-BE49-F238E27FC236}">
                <a16:creationId xmlns:a16="http://schemas.microsoft.com/office/drawing/2014/main" id="{A89DF723-5482-4546-BA2F-5789A4CA12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2 Marcador de notas">
            <a:extLst>
              <a:ext uri="{FF2B5EF4-FFF2-40B4-BE49-F238E27FC236}">
                <a16:creationId xmlns:a16="http://schemas.microsoft.com/office/drawing/2014/main" id="{403EC607-AC83-8C4B-9ECF-4ED5DFFE6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3 Marcador de número de diapositiva">
            <a:extLst>
              <a:ext uri="{FF2B5EF4-FFF2-40B4-BE49-F238E27FC236}">
                <a16:creationId xmlns:a16="http://schemas.microsoft.com/office/drawing/2014/main" id="{55E26266-E4A1-534B-B3E5-99A09E42F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EDC1F11-16F6-2941-9F7A-78A6CB491947}" type="slidenum">
              <a:rPr lang="es-ES_tradnl" altLang="es-MX" sz="1200"/>
              <a:pPr/>
              <a:t>7</a:t>
            </a:fld>
            <a:endParaRPr lang="es-ES_tradnl" altLang="es-MX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94A268ED-5007-E442-9EC8-B83078CD5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E8622AE-B7C4-A248-A9C2-43CFF682F164}" type="slidenum">
              <a:rPr lang="es-ES_tradnl" altLang="es-MX" sz="1200"/>
              <a:pPr/>
              <a:t>9</a:t>
            </a:fld>
            <a:endParaRPr lang="es-ES_tradnl" altLang="es-MX" sz="1200"/>
          </a:p>
        </p:txBody>
      </p:sp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C4025182-23B2-B04A-BEC2-FA8E5BE4D8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1B9614DD-5AD1-1245-9D43-CD22423C9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Marcador de imagen de diapositiva">
            <a:extLst>
              <a:ext uri="{FF2B5EF4-FFF2-40B4-BE49-F238E27FC236}">
                <a16:creationId xmlns:a16="http://schemas.microsoft.com/office/drawing/2014/main" id="{C9F8057F-AEB0-B549-8234-7C42422AD5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2 Marcador de notas">
            <a:extLst>
              <a:ext uri="{FF2B5EF4-FFF2-40B4-BE49-F238E27FC236}">
                <a16:creationId xmlns:a16="http://schemas.microsoft.com/office/drawing/2014/main" id="{BF35F7B6-E008-404A-884C-93FF5B937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3" name="3 Marcador de número de diapositiva">
            <a:extLst>
              <a:ext uri="{FF2B5EF4-FFF2-40B4-BE49-F238E27FC236}">
                <a16:creationId xmlns:a16="http://schemas.microsoft.com/office/drawing/2014/main" id="{D7EEF5B3-6AB8-6149-BA8A-A5D3B26DD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D7FEB9-38F1-4246-A95F-A83CA863A8D4}" type="slidenum">
              <a:rPr lang="es-ES_tradnl" altLang="es-MX" sz="1200"/>
              <a:pPr/>
              <a:t>10</a:t>
            </a:fld>
            <a:endParaRPr lang="es-ES_tradnl" altLang="es-MX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Marcador de imagen de diapositiva">
            <a:extLst>
              <a:ext uri="{FF2B5EF4-FFF2-40B4-BE49-F238E27FC236}">
                <a16:creationId xmlns:a16="http://schemas.microsoft.com/office/drawing/2014/main" id="{02EF000D-7948-A145-B9D2-7082D538FB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2 Marcador de notas">
            <a:extLst>
              <a:ext uri="{FF2B5EF4-FFF2-40B4-BE49-F238E27FC236}">
                <a16:creationId xmlns:a16="http://schemas.microsoft.com/office/drawing/2014/main" id="{46C5366C-4773-6349-8E69-2696DF5E1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3 Marcador de número de diapositiva">
            <a:extLst>
              <a:ext uri="{FF2B5EF4-FFF2-40B4-BE49-F238E27FC236}">
                <a16:creationId xmlns:a16="http://schemas.microsoft.com/office/drawing/2014/main" id="{CD06A012-51E9-1341-9329-8683E4C7D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119F04D-8F09-334F-97BD-174FA69D9089}" type="slidenum">
              <a:rPr lang="es-ES_tradnl" altLang="es-MX" sz="1200"/>
              <a:pPr/>
              <a:t>11</a:t>
            </a:fld>
            <a:endParaRPr lang="es-ES_tradnl" altLang="es-MX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F581B7-0A9B-494A-8AB1-24B70EFCC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7A9CE8-A45A-294B-9BA5-980C90AFF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28E069-847A-2746-B249-098B04CAE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5E3B8-EEEA-D542-AF6F-940758C2BB77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094557572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406E8B-3A7A-744F-ABB9-06796DB2D4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4648-3254-1D46-B6ED-2649B06D1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C7D9F-1535-9A45-9CF0-7EBEBE6352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14E8A-C962-994D-945B-B2DA791F97A3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9314214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6EBF0C-41B1-2143-9229-07E861633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469771-0CF4-C04D-AC22-3B46995CE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AB064-AF44-2F43-B3C9-B2D647A8A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5699E-BF4B-204A-B831-DC4398C84040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15183962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8BFC8A-7DA4-1B4E-BED0-BAE6E167F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6C6C90-B635-1B4C-98D7-55F84AAE5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6F22F5-B3E2-AF4D-96B7-CF7B64DEA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400E7-CF14-AE46-BD78-5309790CDB89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9410502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8D21DE-C10F-3245-9DAB-B6FAEB0DB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3C130-BC2E-D545-959F-3F2533457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1CB291-CEF7-AB4C-8518-7B37AEDBE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5BD06-D48B-D542-AA15-C12C27CF1F0B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99021457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627E90-CE70-8E4F-BF35-F8735F6AA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85E97B-036F-8046-ADB2-2759A92C4F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5A841E-862C-7D49-A84F-86FEAD56A3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30C6D-77FB-6040-93DC-5286AD569D8F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0025436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0521AD-8A7D-0346-88CE-84F513CB5D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E638E7-9106-9E4C-97F3-E05FE8127E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FA53DB-0FE9-B044-B0D6-9997740D2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21B10-00CF-454D-B09C-98047F569D08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70180721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86CA7A-D402-CC47-B899-BCF2702F4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0FD8C4-926D-3E47-97CB-0C036EE5D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0E72AD-20AB-E74A-9A7D-30F60700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E2D90-52B3-F747-8D33-F3106C27C163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71279768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2DE8CE-FB71-FE47-A74E-1F4431C732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89DFCC-CD61-1B47-A15F-964320794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9B89A3-0392-6547-A1D3-4419104729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9B318-7557-D549-83F1-634B68F2FE92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403905358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60F463-CF87-2C45-A213-B81E5D208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9F98F7-5D29-F241-8021-14D6DFDBD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C1223-DFE8-F042-9032-1E4B86DEB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037F5-F72B-6B44-A822-59E769850FC1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968083009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65F6B3-06E7-2E44-BDCF-7F43CECB0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FF297C-91FA-6F4A-9B8B-1F03CD714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49957-6C0C-2449-9E7A-245725311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CFC62-B887-B34B-8A43-25B9B7DE4660}" type="slidenum">
              <a:rPr lang="en-US" altLang="es-MX"/>
              <a:pPr/>
              <a:t>‹Nº›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98984720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3E50A0-8334-7F41-9B12-A1939508F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 para editar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85E4389-64CD-724D-A261-3387787DD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Haga clic para modificar el estilo de texto del patrón</a:t>
            </a:r>
          </a:p>
          <a:p>
            <a:pPr lvl="1"/>
            <a:r>
              <a:rPr lang="en-US" altLang="es-MX"/>
              <a:t>Segundo nivel</a:t>
            </a:r>
          </a:p>
          <a:p>
            <a:pPr lvl="2"/>
            <a:r>
              <a:rPr lang="en-US" altLang="es-MX"/>
              <a:t>Tercer nivel</a:t>
            </a:r>
          </a:p>
          <a:p>
            <a:pPr lvl="3"/>
            <a:r>
              <a:rPr lang="en-US" altLang="es-MX"/>
              <a:t>Cuarto nivel</a:t>
            </a:r>
          </a:p>
          <a:p>
            <a:pPr lvl="4"/>
            <a:r>
              <a:rPr lang="en-US" altLang="es-MX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53FA7E-301B-AA4B-B57C-7C27A9CBEE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FD6894-01D6-654D-8B47-DA3D1C3ED7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F21408-A504-1B40-ACF0-65DD5B32EF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9FD7B7-CBA8-D74D-BF22-FF1858B03674}" type="slidenum">
              <a:rPr lang="en-US" altLang="es-MX"/>
              <a:pPr/>
              <a:t>‹Nº›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84F01F1-325A-2442-9D1E-B85682AA16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1828800"/>
          </a:xfrm>
        </p:spPr>
        <p:txBody>
          <a:bodyPr/>
          <a:lstStyle/>
          <a:p>
            <a:pPr eaLnBrk="1" hangingPunct="1"/>
            <a:r>
              <a:rPr lang="en-US" altLang="es-MX" sz="6000">
                <a:solidFill>
                  <a:srgbClr val="C2C2CD"/>
                </a:solidFill>
                <a:ea typeface="ＭＳ Ｐゴシック" panose="020B0600070205080204" pitchFamily="34" charset="-128"/>
              </a:rPr>
              <a:t>De dónde rayos </a:t>
            </a:r>
            <a:br>
              <a:rPr lang="en-US" altLang="es-MX" sz="6000">
                <a:solidFill>
                  <a:srgbClr val="C2C2CD"/>
                </a:solidFill>
                <a:ea typeface="ＭＳ Ｐゴシック" panose="020B0600070205080204" pitchFamily="34" charset="-128"/>
              </a:rPr>
            </a:br>
            <a:r>
              <a:rPr lang="en-US" altLang="es-MX" sz="6000">
                <a:solidFill>
                  <a:srgbClr val="C2C2CD"/>
                </a:solidFill>
                <a:ea typeface="ＭＳ Ｐゴシック" panose="020B0600070205080204" pitchFamily="34" charset="-128"/>
              </a:rPr>
              <a:t>salió todo esto</a:t>
            </a:r>
            <a:endParaRPr lang="en-US" altLang="es-MX" sz="5400">
              <a:ea typeface="ＭＳ Ｐゴシック" panose="020B0600070205080204" pitchFamily="34" charset="-128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8572236-3CD3-FF42-BCA2-CD1810841A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19100" y="4114800"/>
            <a:ext cx="8305800" cy="1066800"/>
          </a:xfrm>
        </p:spPr>
        <p:txBody>
          <a:bodyPr/>
          <a:lstStyle/>
          <a:p>
            <a:pPr eaLnBrk="1" hangingPunct="1"/>
            <a:r>
              <a:rPr lang="en-US" altLang="es-MX">
                <a:solidFill>
                  <a:srgbClr val="C2C2CD"/>
                </a:solidFill>
                <a:ea typeface="ＭＳ Ｐゴシック" panose="020B0600070205080204" pitchFamily="34" charset="-128"/>
              </a:rPr>
              <a:t>Sergio de Régules</a:t>
            </a:r>
          </a:p>
          <a:p>
            <a:pPr eaLnBrk="1" hangingPunct="1"/>
            <a:endParaRPr lang="en-US" altLang="es-MX">
              <a:solidFill>
                <a:srgbClr val="C2C2CD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s-MX">
              <a:solidFill>
                <a:srgbClr val="C2C2CD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s-MX" sz="2000" i="1">
                <a:solidFill>
                  <a:srgbClr val="C2C2CD"/>
                </a:solidFill>
                <a:ea typeface="ＭＳ Ｐゴシック" panose="020B0600070205080204" pitchFamily="34" charset="-128"/>
              </a:rPr>
              <a:t>Revista </a:t>
            </a:r>
            <a:r>
              <a:rPr lang="en-US" altLang="es-MX" sz="2000">
                <a:solidFill>
                  <a:srgbClr val="C2C2CD"/>
                </a:solidFill>
                <a:ea typeface="ＭＳ Ｐゴシック" panose="020B0600070205080204" pitchFamily="34" charset="-128"/>
              </a:rPr>
              <a:t>¿C</a:t>
            </a:r>
            <a:r>
              <a:rPr lang="en-US" altLang="ja-JP" sz="2000">
                <a:solidFill>
                  <a:srgbClr val="C2C2CD"/>
                </a:solidFill>
                <a:ea typeface="ＭＳ Ｐゴシック" panose="020B0600070205080204" pitchFamily="34" charset="-128"/>
              </a:rPr>
              <a:t>ómo ves?,</a:t>
            </a:r>
            <a:r>
              <a:rPr lang="en-US" altLang="ja-JP" sz="2000" i="1">
                <a:solidFill>
                  <a:srgbClr val="C2C2CD"/>
                </a:solidFill>
                <a:ea typeface="ＭＳ Ｐゴシック" panose="020B0600070205080204" pitchFamily="34" charset="-128"/>
              </a:rPr>
              <a:t> UNAM</a:t>
            </a:r>
            <a:endParaRPr lang="en-US" altLang="es-MX" sz="2000" i="1">
              <a:solidFill>
                <a:srgbClr val="C2C2CD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s-MX" sz="2000" i="1">
                <a:solidFill>
                  <a:srgbClr val="C2C2CD"/>
                </a:solidFill>
                <a:ea typeface="ＭＳ Ｐゴシック" panose="020B0600070205080204" pitchFamily="34" charset="-128"/>
              </a:rPr>
              <a:t>Sociedad mexicana para la divulgaci</a:t>
            </a:r>
            <a:r>
              <a:rPr lang="en-US" altLang="ja-JP" sz="2000" i="1">
                <a:solidFill>
                  <a:srgbClr val="C2C2CD"/>
                </a:solidFill>
                <a:ea typeface="ＭＳ Ｐゴシック" panose="020B0600070205080204" pitchFamily="34" charset="-128"/>
              </a:rPr>
              <a:t>ón de la ciencia y la técnica</a:t>
            </a:r>
            <a:endParaRPr lang="en-US" altLang="es-MX" sz="2400" i="1">
              <a:solidFill>
                <a:srgbClr val="C2C2CD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7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1 Título">
            <a:extLst>
              <a:ext uri="{FF2B5EF4-FFF2-40B4-BE49-F238E27FC236}">
                <a16:creationId xmlns:a16="http://schemas.microsoft.com/office/drawing/2014/main" id="{9E1D44EF-49E7-7649-8D1E-6F595EF4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34818" name="3 Marcador de contenido">
            <a:extLst>
              <a:ext uri="{FF2B5EF4-FFF2-40B4-BE49-F238E27FC236}">
                <a16:creationId xmlns:a16="http://schemas.microsoft.com/office/drawing/2014/main" id="{046A10AC-8B5C-2C4F-AFCC-CF6BE74C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7313" y="0"/>
            <a:ext cx="10291763" cy="6858000"/>
          </a:xfrm>
        </p:spPr>
      </p:pic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Título">
            <a:extLst>
              <a:ext uri="{FF2B5EF4-FFF2-40B4-BE49-F238E27FC236}">
                <a16:creationId xmlns:a16="http://schemas.microsoft.com/office/drawing/2014/main" id="{E31B2FFA-71A2-084F-A47F-94C376DD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36866" name="3 Marcador de contenido">
            <a:extLst>
              <a:ext uri="{FF2B5EF4-FFF2-40B4-BE49-F238E27FC236}">
                <a16:creationId xmlns:a16="http://schemas.microsoft.com/office/drawing/2014/main" id="{9DEA05EF-B908-2447-9254-8D7F7B19E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4638" cy="6858000"/>
          </a:xfrm>
        </p:spPr>
      </p:pic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Título">
            <a:extLst>
              <a:ext uri="{FF2B5EF4-FFF2-40B4-BE49-F238E27FC236}">
                <a16:creationId xmlns:a16="http://schemas.microsoft.com/office/drawing/2014/main" id="{E234E2BC-5412-E344-B360-3754FBDF3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38914" name="3 Marcador de contenido">
            <a:extLst>
              <a:ext uri="{FF2B5EF4-FFF2-40B4-BE49-F238E27FC236}">
                <a16:creationId xmlns:a16="http://schemas.microsoft.com/office/drawing/2014/main" id="{E21934F9-A880-B446-A6D5-4332974D7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>
            <a:extLst>
              <a:ext uri="{FF2B5EF4-FFF2-40B4-BE49-F238E27FC236}">
                <a16:creationId xmlns:a16="http://schemas.microsoft.com/office/drawing/2014/main" id="{EB86FD7B-73DB-E14B-8A07-E390F52A6A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40962" name="Rectangle 1027">
            <a:extLst>
              <a:ext uri="{FF2B5EF4-FFF2-40B4-BE49-F238E27FC236}">
                <a16:creationId xmlns:a16="http://schemas.microsoft.com/office/drawing/2014/main" id="{2EA7750D-E8C4-7A4D-AFB3-0589C8838D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40963" name="Picture 1028" descr="lines">
            <a:extLst>
              <a:ext uri="{FF2B5EF4-FFF2-40B4-BE49-F238E27FC236}">
                <a16:creationId xmlns:a16="http://schemas.microsoft.com/office/drawing/2014/main" id="{B54A7B8C-D282-A345-9ADB-EFF4910B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447800"/>
            <a:ext cx="4543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29" descr="spectrum">
            <a:extLst>
              <a:ext uri="{FF2B5EF4-FFF2-40B4-BE49-F238E27FC236}">
                <a16:creationId xmlns:a16="http://schemas.microsoft.com/office/drawing/2014/main" id="{0E925059-0349-3447-9930-AEA271DD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1 Título">
            <a:extLst>
              <a:ext uri="{FF2B5EF4-FFF2-40B4-BE49-F238E27FC236}">
                <a16:creationId xmlns:a16="http://schemas.microsoft.com/office/drawing/2014/main" id="{F2404890-C3D1-634C-8CCF-F73437DD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4862DB4-25D9-1945-844A-29E8945CF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1 Título">
            <a:extLst>
              <a:ext uri="{FF2B5EF4-FFF2-40B4-BE49-F238E27FC236}">
                <a16:creationId xmlns:a16="http://schemas.microsoft.com/office/drawing/2014/main" id="{7E5D2788-05D5-CB4C-A552-CEC531F4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47106" name="4 Marcador de contenido">
            <a:extLst>
              <a:ext uri="{FF2B5EF4-FFF2-40B4-BE49-F238E27FC236}">
                <a16:creationId xmlns:a16="http://schemas.microsoft.com/office/drawing/2014/main" id="{29BF171A-E6BF-6A4C-A1FE-860C5F7AC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26538" cy="6858000"/>
          </a:xfrm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988DF70A-2CBB-8D4B-B59B-49A7A37EF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637D7F0F-43CC-4047-88EC-82BE4241C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49155" name="Picture 4" descr="kauf19_4">
            <a:extLst>
              <a:ext uri="{FF2B5EF4-FFF2-40B4-BE49-F238E27FC236}">
                <a16:creationId xmlns:a16="http://schemas.microsoft.com/office/drawing/2014/main" id="{1AA56A74-F9F9-484C-A562-75CD68E2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n 2">
            <a:extLst>
              <a:ext uri="{FF2B5EF4-FFF2-40B4-BE49-F238E27FC236}">
                <a16:creationId xmlns:a16="http://schemas.microsoft.com/office/drawing/2014/main" id="{CAC65BA9-B03D-104F-A201-8E7D1441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58288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1">
            <a:extLst>
              <a:ext uri="{FF2B5EF4-FFF2-40B4-BE49-F238E27FC236}">
                <a16:creationId xmlns:a16="http://schemas.microsoft.com/office/drawing/2014/main" id="{3BF7D805-7F0F-E648-8AE0-2026CAB9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0"/>
            <a:ext cx="876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1">
            <a:extLst>
              <a:ext uri="{FF2B5EF4-FFF2-40B4-BE49-F238E27FC236}">
                <a16:creationId xmlns:a16="http://schemas.microsoft.com/office/drawing/2014/main" id="{C9F63FBD-A1FF-4E46-9966-63EAB051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04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867A9A4-4046-BA4A-9544-37FF8A1B9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16386" name="Picture 5" descr="cosmology-clockwork">
            <a:extLst>
              <a:ext uri="{FF2B5EF4-FFF2-40B4-BE49-F238E27FC236}">
                <a16:creationId xmlns:a16="http://schemas.microsoft.com/office/drawing/2014/main" id="{02C56869-6A31-5241-B025-7A6F8CF715E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39200" cy="6826250"/>
          </a:xfrm>
        </p:spPr>
      </p:pic>
    </p:spTree>
  </p:cSld>
  <p:clrMapOvr>
    <a:masterClrMapping/>
  </p:clrMapOvr>
  <p:transition spd="med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3D5DEC03-AF9D-4848-8719-AAAA9F184F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F107E9DF-B5BE-6743-9810-CB2927E9A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delta_cephei1">
            <a:extLst>
              <a:ext uri="{FF2B5EF4-FFF2-40B4-BE49-F238E27FC236}">
                <a16:creationId xmlns:a16="http://schemas.microsoft.com/office/drawing/2014/main" id="{F5D6CC99-8694-254E-ADB9-2881872C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99tcep">
            <a:extLst>
              <a:ext uri="{FF2B5EF4-FFF2-40B4-BE49-F238E27FC236}">
                <a16:creationId xmlns:a16="http://schemas.microsoft.com/office/drawing/2014/main" id="{AC3E0006-E59F-BC45-B768-7885A8DC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24400"/>
            <a:ext cx="33480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4F633088-C0B7-5440-9998-7FE5D8AE2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5BECFD2C-BC1C-004C-9CDD-30F4DD84A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PL">
            <a:extLst>
              <a:ext uri="{FF2B5EF4-FFF2-40B4-BE49-F238E27FC236}">
                <a16:creationId xmlns:a16="http://schemas.microsoft.com/office/drawing/2014/main" id="{F034B569-AFA2-2845-9D2A-4CAC185A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-228600"/>
            <a:ext cx="9829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leavitt">
            <a:extLst>
              <a:ext uri="{FF2B5EF4-FFF2-40B4-BE49-F238E27FC236}">
                <a16:creationId xmlns:a16="http://schemas.microsoft.com/office/drawing/2014/main" id="{10498241-AA15-9B43-AC9C-2B8D66DBC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21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26">
            <a:extLst>
              <a:ext uri="{FF2B5EF4-FFF2-40B4-BE49-F238E27FC236}">
                <a16:creationId xmlns:a16="http://schemas.microsoft.com/office/drawing/2014/main" id="{1CB0FD2D-0112-2641-AFF5-68D7768722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58370" name="Rectangle 1027">
            <a:extLst>
              <a:ext uri="{FF2B5EF4-FFF2-40B4-BE49-F238E27FC236}">
                <a16:creationId xmlns:a16="http://schemas.microsoft.com/office/drawing/2014/main" id="{AEF35CF4-BF6D-2440-BC71-6DDB82D628C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58371" name="Picture 1028" descr="globular">
            <a:extLst>
              <a:ext uri="{FF2B5EF4-FFF2-40B4-BE49-F238E27FC236}">
                <a16:creationId xmlns:a16="http://schemas.microsoft.com/office/drawing/2014/main" id="{1A6D1F34-7602-0F40-B5AA-4B74D05D8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029" descr="shapley">
            <a:extLst>
              <a:ext uri="{FF2B5EF4-FFF2-40B4-BE49-F238E27FC236}">
                <a16:creationId xmlns:a16="http://schemas.microsoft.com/office/drawing/2014/main" id="{0C7260AF-D5D9-F046-8E9C-FBEE71C6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873500"/>
            <a:ext cx="2257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B7F04E1-6994-BF47-8325-576B47FEA0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E46C2F92-DE94-224A-837B-4F585B145D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60419" name="Picture 5" descr="Andromeda galaxi">
            <a:extLst>
              <a:ext uri="{FF2B5EF4-FFF2-40B4-BE49-F238E27FC236}">
                <a16:creationId xmlns:a16="http://schemas.microsoft.com/office/drawing/2014/main" id="{108E85C4-807D-B14F-AD9B-539CC212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405938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6" descr="Hubble">
            <a:extLst>
              <a:ext uri="{FF2B5EF4-FFF2-40B4-BE49-F238E27FC236}">
                <a16:creationId xmlns:a16="http://schemas.microsoft.com/office/drawing/2014/main" id="{E1D1534E-1B15-F640-83B9-2033E550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733800"/>
            <a:ext cx="2235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eic0406f">
            <a:extLst>
              <a:ext uri="{FF2B5EF4-FFF2-40B4-BE49-F238E27FC236}">
                <a16:creationId xmlns:a16="http://schemas.microsoft.com/office/drawing/2014/main" id="{D284DB5A-E271-5F46-8665-4184AA9B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51C8A2BD-CD6F-1A42-BDCA-BCF2BCA227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3B22E450-92A6-D844-A617-CCC64FBD6C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64515" name="Picture 4" descr="2cbf3016-bf30-40be-843e-fff489a1165f">
            <a:extLst>
              <a:ext uri="{FF2B5EF4-FFF2-40B4-BE49-F238E27FC236}">
                <a16:creationId xmlns:a16="http://schemas.microsoft.com/office/drawing/2014/main" id="{BE32A7BE-DC7F-5D48-9610-25E5A3E9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slipher_vesto_melvin">
            <a:extLst>
              <a:ext uri="{FF2B5EF4-FFF2-40B4-BE49-F238E27FC236}">
                <a16:creationId xmlns:a16="http://schemas.microsoft.com/office/drawing/2014/main" id="{68E84309-557C-7343-8556-BD2249A7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657600"/>
            <a:ext cx="27320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26">
            <a:extLst>
              <a:ext uri="{FF2B5EF4-FFF2-40B4-BE49-F238E27FC236}">
                <a16:creationId xmlns:a16="http://schemas.microsoft.com/office/drawing/2014/main" id="{879CB181-E038-3E42-9132-405BAFE966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66562" name="Rectangle 1027">
            <a:extLst>
              <a:ext uri="{FF2B5EF4-FFF2-40B4-BE49-F238E27FC236}">
                <a16:creationId xmlns:a16="http://schemas.microsoft.com/office/drawing/2014/main" id="{A1E764F1-661F-CD46-801F-EE68284EEA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66563" name="Picture 1028" descr="dopplerPY124">
            <a:extLst>
              <a:ext uri="{FF2B5EF4-FFF2-40B4-BE49-F238E27FC236}">
                <a16:creationId xmlns:a16="http://schemas.microsoft.com/office/drawing/2014/main" id="{EC16571B-8C93-0041-93F8-CFA4CB3D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6">
            <a:extLst>
              <a:ext uri="{FF2B5EF4-FFF2-40B4-BE49-F238E27FC236}">
                <a16:creationId xmlns:a16="http://schemas.microsoft.com/office/drawing/2014/main" id="{BAA594F4-3C75-8744-8F38-7F52D74F67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68610" name="Rectangle 1027">
            <a:extLst>
              <a:ext uri="{FF2B5EF4-FFF2-40B4-BE49-F238E27FC236}">
                <a16:creationId xmlns:a16="http://schemas.microsoft.com/office/drawing/2014/main" id="{FC341BEF-5775-2D46-A543-E9B4C21893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68611" name="Picture 1031" descr="lemaitre">
            <a:extLst>
              <a:ext uri="{FF2B5EF4-FFF2-40B4-BE49-F238E27FC236}">
                <a16:creationId xmlns:a16="http://schemas.microsoft.com/office/drawing/2014/main" id="{CB54EA92-922D-414D-903C-ED68AC9B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6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033" descr="bradley">
            <a:extLst>
              <a:ext uri="{FF2B5EF4-FFF2-40B4-BE49-F238E27FC236}">
                <a16:creationId xmlns:a16="http://schemas.microsoft.com/office/drawing/2014/main" id="{4DA591DB-6B09-E947-A20C-A6FF6739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5181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ehubble2">
            <a:extLst>
              <a:ext uri="{FF2B5EF4-FFF2-40B4-BE49-F238E27FC236}">
                <a16:creationId xmlns:a16="http://schemas.microsoft.com/office/drawing/2014/main" id="{77B4BF4C-81AF-3142-80EB-7486EE3A2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3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ubblelaw_E">
            <a:extLst>
              <a:ext uri="{FF2B5EF4-FFF2-40B4-BE49-F238E27FC236}">
                <a16:creationId xmlns:a16="http://schemas.microsoft.com/office/drawing/2014/main" id="{61D13B0A-56FD-8C4B-93EB-50B4EF42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8"/>
            <a:ext cx="9144000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n 1">
            <a:extLst>
              <a:ext uri="{FF2B5EF4-FFF2-40B4-BE49-F238E27FC236}">
                <a16:creationId xmlns:a16="http://schemas.microsoft.com/office/drawing/2014/main" id="{70D47296-4B2A-D847-B060-4ECE354E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102933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26">
            <a:extLst>
              <a:ext uri="{FF2B5EF4-FFF2-40B4-BE49-F238E27FC236}">
                <a16:creationId xmlns:a16="http://schemas.microsoft.com/office/drawing/2014/main" id="{FB896493-F69F-5748-8EF8-3E380E484D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76802" name="Rectangle 1027">
            <a:extLst>
              <a:ext uri="{FF2B5EF4-FFF2-40B4-BE49-F238E27FC236}">
                <a16:creationId xmlns:a16="http://schemas.microsoft.com/office/drawing/2014/main" id="{5AA5E0FD-CBED-2142-936A-ED857D4FFD5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3886200" cy="17526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76803" name="Picture 1028" descr="Lemaitre&amp;Einstein">
            <a:extLst>
              <a:ext uri="{FF2B5EF4-FFF2-40B4-BE49-F238E27FC236}">
                <a16:creationId xmlns:a16="http://schemas.microsoft.com/office/drawing/2014/main" id="{C18961F7-33B0-474C-B19D-704611E2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3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5C7CEFEA-8FF6-BC4A-B028-6E302A834A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F6092191-2273-8940-8FF4-8166B37BCDB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78851" name="Picture 4" descr="fig160">
            <a:extLst>
              <a:ext uri="{FF2B5EF4-FFF2-40B4-BE49-F238E27FC236}">
                <a16:creationId xmlns:a16="http://schemas.microsoft.com/office/drawing/2014/main" id="{D6929268-F0EF-9C4A-9D1B-7F1B39A8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98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7D587027-D972-7D44-9651-FFA8E36A02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3591C800-4453-0B4A-924B-E053D7D7CE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80899" name="Picture 4" descr="george gamow">
            <a:extLst>
              <a:ext uri="{FF2B5EF4-FFF2-40B4-BE49-F238E27FC236}">
                <a16:creationId xmlns:a16="http://schemas.microsoft.com/office/drawing/2014/main" id="{C42C3336-105B-644E-B747-E6ED0E80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7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 descr="Hoyle2">
            <a:extLst>
              <a:ext uri="{FF2B5EF4-FFF2-40B4-BE49-F238E27FC236}">
                <a16:creationId xmlns:a16="http://schemas.microsoft.com/office/drawing/2014/main" id="{8E4F53CF-3CBC-4845-A40A-6C9A2ADAE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5037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7D6A480C-056B-3E48-8DAE-9F2A2F7B72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A18696C9-4ACE-4C40-8998-A37CDB52A0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82947" name="Picture 4" descr="Fig28-05">
            <a:extLst>
              <a:ext uri="{FF2B5EF4-FFF2-40B4-BE49-F238E27FC236}">
                <a16:creationId xmlns:a16="http://schemas.microsoft.com/office/drawing/2014/main" id="{8FCFC6AC-D5CE-4B4E-A099-7D3668FF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agen 1">
            <a:extLst>
              <a:ext uri="{FF2B5EF4-FFF2-40B4-BE49-F238E27FC236}">
                <a16:creationId xmlns:a16="http://schemas.microsoft.com/office/drawing/2014/main" id="{B9AD3DF6-3D3B-8645-857A-4D60A83D1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-392113"/>
            <a:ext cx="12890500" cy="725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791163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733976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agen 1">
            <a:extLst>
              <a:ext uri="{FF2B5EF4-FFF2-40B4-BE49-F238E27FC236}">
                <a16:creationId xmlns:a16="http://schemas.microsoft.com/office/drawing/2014/main" id="{C4782014-995F-C049-9ACF-A817C635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0"/>
            <a:ext cx="9967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2AB4A7F-87A5-1740-B739-0E3CD32A73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CFD22141-F909-8245-86E9-CEE8B1F649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86019" name="Picture 4" descr="COBE_cmb_fluctuations">
            <a:extLst>
              <a:ext uri="{FF2B5EF4-FFF2-40B4-BE49-F238E27FC236}">
                <a16:creationId xmlns:a16="http://schemas.microsoft.com/office/drawing/2014/main" id="{5448DFE8-5884-BC44-B7D9-6A77B733F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66825"/>
            <a:ext cx="86487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agen 3">
            <a:extLst>
              <a:ext uri="{FF2B5EF4-FFF2-40B4-BE49-F238E27FC236}">
                <a16:creationId xmlns:a16="http://schemas.microsoft.com/office/drawing/2014/main" id="{5B7CA7B0-9A4F-C443-8A3E-4887AF85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n 1">
            <a:extLst>
              <a:ext uri="{FF2B5EF4-FFF2-40B4-BE49-F238E27FC236}">
                <a16:creationId xmlns:a16="http://schemas.microsoft.com/office/drawing/2014/main" id="{3593180B-7D26-B947-BA66-1EA531B3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9144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6">
            <a:extLst>
              <a:ext uri="{FF2B5EF4-FFF2-40B4-BE49-F238E27FC236}">
                <a16:creationId xmlns:a16="http://schemas.microsoft.com/office/drawing/2014/main" id="{63F31FD8-43CF-4548-8AB2-24B023410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21506" name="Rectangle 1027">
            <a:extLst>
              <a:ext uri="{FF2B5EF4-FFF2-40B4-BE49-F238E27FC236}">
                <a16:creationId xmlns:a16="http://schemas.microsoft.com/office/drawing/2014/main" id="{9C70960D-0828-CE43-A15C-225F27319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21507" name="Picture 1028" descr="m42_the-great-orion-nebula">
            <a:extLst>
              <a:ext uri="{FF2B5EF4-FFF2-40B4-BE49-F238E27FC236}">
                <a16:creationId xmlns:a16="http://schemas.microsoft.com/office/drawing/2014/main" id="{34F3D60D-9142-8943-B999-F2F63720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69ABEC62-AA97-D14D-8EF9-35B9F39B39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1143000"/>
          </a:xfrm>
        </p:spPr>
        <p:txBody>
          <a:bodyPr/>
          <a:lstStyle/>
          <a:p>
            <a:pPr algn="l" eaLnBrk="1" hangingPunct="1"/>
            <a:r>
              <a:rPr lang="es-ES_tradnl" altLang="es-MX">
                <a:solidFill>
                  <a:srgbClr val="DDDDDD"/>
                </a:solidFill>
                <a:ea typeface="ＭＳ Ｐゴシック" panose="020B0600070205080204" pitchFamily="34" charset="-128"/>
              </a:rPr>
              <a:t>Energ</a:t>
            </a:r>
            <a:r>
              <a:rPr lang="es-ES_tradnl" altLang="ja-JP">
                <a:solidFill>
                  <a:srgbClr val="DDDDD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í</a:t>
            </a:r>
            <a:r>
              <a:rPr lang="es-ES_tradnl" altLang="ja-JP">
                <a:solidFill>
                  <a:srgbClr val="DDDDDD"/>
                </a:solidFill>
                <a:ea typeface="ＭＳ Ｐゴシック" panose="020B0600070205080204" pitchFamily="34" charset="-128"/>
              </a:rPr>
              <a:t>a oscura</a:t>
            </a:r>
            <a:endParaRPr lang="es-ES_tradnl" altLang="es-MX">
              <a:solidFill>
                <a:srgbClr val="DDDDD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01995B1F-527D-E949-913D-14605D9D783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90115" name="Picture 7" descr="abb1-l">
            <a:extLst>
              <a:ext uri="{FF2B5EF4-FFF2-40B4-BE49-F238E27FC236}">
                <a16:creationId xmlns:a16="http://schemas.microsoft.com/office/drawing/2014/main" id="{B8B5AF3E-4A02-DA44-BBF5-320C02E7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4178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9" descr="pic8">
            <a:extLst>
              <a:ext uri="{FF2B5EF4-FFF2-40B4-BE49-F238E27FC236}">
                <a16:creationId xmlns:a16="http://schemas.microsoft.com/office/drawing/2014/main" id="{19EDB951-DEF8-F24B-B68F-EE648F84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37433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B8F7B6F6-EE24-6E47-B4DB-A0A0C3F59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88D2F9C4-B42D-4245-9512-0DC11FD72C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92163" name="Picture 4" descr="expanding">
            <a:extLst>
              <a:ext uri="{FF2B5EF4-FFF2-40B4-BE49-F238E27FC236}">
                <a16:creationId xmlns:a16="http://schemas.microsoft.com/office/drawing/2014/main" id="{8F26D601-4ABF-D641-9EC0-040C12AA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cosmology_small">
            <a:extLst>
              <a:ext uri="{FF2B5EF4-FFF2-40B4-BE49-F238E27FC236}">
                <a16:creationId xmlns:a16="http://schemas.microsoft.com/office/drawing/2014/main" id="{8ED2CEED-AB2D-444B-95AD-E70D05BB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26">
            <a:extLst>
              <a:ext uri="{FF2B5EF4-FFF2-40B4-BE49-F238E27FC236}">
                <a16:creationId xmlns:a16="http://schemas.microsoft.com/office/drawing/2014/main" id="{287DF3B3-B53E-E442-884C-95933B311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23554" name="Rectangle 1027">
            <a:extLst>
              <a:ext uri="{FF2B5EF4-FFF2-40B4-BE49-F238E27FC236}">
                <a16:creationId xmlns:a16="http://schemas.microsoft.com/office/drawing/2014/main" id="{6970F999-A1CD-9848-A1CE-5DD2644E8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23555" name="Picture 1028" descr="CrabNeb">
            <a:extLst>
              <a:ext uri="{FF2B5EF4-FFF2-40B4-BE49-F238E27FC236}">
                <a16:creationId xmlns:a16="http://schemas.microsoft.com/office/drawing/2014/main" id="{6531B2B5-C433-0544-87BD-2BAE17B2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88FF1EF6-5073-6E46-BC9A-10AE6A9D0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pPr algn="l" eaLnBrk="1" hangingPunct="1"/>
            <a:r>
              <a:rPr lang="es-ES_tradnl" altLang="es-MX" sz="3600">
                <a:solidFill>
                  <a:srgbClr val="DDDDDD"/>
                </a:solidFill>
                <a:ea typeface="ＭＳ Ｐゴシック" panose="020B0600070205080204" pitchFamily="34" charset="-128"/>
              </a:rPr>
              <a:t>La batalla de las nebulosas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03C29E3C-D2F2-3147-BA57-0EA9078A0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7772400" cy="4648200"/>
          </a:xfrm>
        </p:spPr>
        <p:txBody>
          <a:bodyPr/>
          <a:lstStyle/>
          <a:p>
            <a:pPr eaLnBrk="1" hangingPunct="1"/>
            <a:r>
              <a:rPr lang="es-ES_tradnl" altLang="es-MX" i="1">
                <a:solidFill>
                  <a:srgbClr val="DDDDDD"/>
                </a:solidFill>
                <a:ea typeface="ＭＳ Ｐゴシック" panose="020B0600070205080204" pitchFamily="34" charset="-128"/>
              </a:rPr>
              <a:t>¿Universos isla?</a:t>
            </a:r>
          </a:p>
          <a:p>
            <a:pPr eaLnBrk="1" hangingPunct="1"/>
            <a:endParaRPr lang="es-ES_tradnl" altLang="es-MX" i="1">
              <a:solidFill>
                <a:srgbClr val="DDDDDD"/>
              </a:solidFill>
              <a:ea typeface="ＭＳ Ｐゴシック" panose="020B0600070205080204" pitchFamily="34" charset="-128"/>
            </a:endParaRPr>
          </a:p>
          <a:p>
            <a:pPr eaLnBrk="1" hangingPunct="1"/>
            <a:endParaRPr lang="es-ES_tradnl" altLang="es-MX" i="1">
              <a:solidFill>
                <a:srgbClr val="DDDDDD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es-ES_tradnl" altLang="es-MX" i="1">
              <a:solidFill>
                <a:srgbClr val="DDDDDD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s-MX" i="1">
                <a:solidFill>
                  <a:srgbClr val="DDDDDD"/>
                </a:solidFill>
                <a:ea typeface="ＭＳ Ｐゴシック" panose="020B0600070205080204" pitchFamily="34" charset="-128"/>
              </a:rPr>
              <a:t>¿Sistemas solares en formaci</a:t>
            </a:r>
            <a:r>
              <a:rPr lang="es-ES_tradnl" altLang="ja-JP" i="1">
                <a:solidFill>
                  <a:srgbClr val="DDDDD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ó</a:t>
            </a:r>
            <a:r>
              <a:rPr lang="es-ES_tradnl" altLang="ja-JP" i="1">
                <a:solidFill>
                  <a:srgbClr val="DDDDDD"/>
                </a:solidFill>
                <a:ea typeface="ＭＳ Ｐゴシック" panose="020B0600070205080204" pitchFamily="34" charset="-128"/>
              </a:rPr>
              <a:t>n?</a:t>
            </a:r>
            <a:endParaRPr lang="es-ES_tradnl" altLang="es-MX" i="1">
              <a:solidFill>
                <a:srgbClr val="DDDDDD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5603" name="Picture 4" descr="kant">
            <a:extLst>
              <a:ext uri="{FF2B5EF4-FFF2-40B4-BE49-F238E27FC236}">
                <a16:creationId xmlns:a16="http://schemas.microsoft.com/office/drawing/2014/main" id="{277BF975-7E65-D642-AC50-D58EA6DC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laplace">
            <a:extLst>
              <a:ext uri="{FF2B5EF4-FFF2-40B4-BE49-F238E27FC236}">
                <a16:creationId xmlns:a16="http://schemas.microsoft.com/office/drawing/2014/main" id="{66D1F3CB-3B92-2943-9469-AED9D059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m100">
            <a:extLst>
              <a:ext uri="{FF2B5EF4-FFF2-40B4-BE49-F238E27FC236}">
                <a16:creationId xmlns:a16="http://schemas.microsoft.com/office/drawing/2014/main" id="{B15B192A-C41D-7944-A9D4-474C7FB7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1676400"/>
            <a:ext cx="2044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xfig02_01">
            <a:extLst>
              <a:ext uri="{FF2B5EF4-FFF2-40B4-BE49-F238E27FC236}">
                <a16:creationId xmlns:a16="http://schemas.microsoft.com/office/drawing/2014/main" id="{D047D3EF-EB05-084B-A4B1-CFA7E6CF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2057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Título">
            <a:extLst>
              <a:ext uri="{FF2B5EF4-FFF2-40B4-BE49-F238E27FC236}">
                <a16:creationId xmlns:a16="http://schemas.microsoft.com/office/drawing/2014/main" id="{5BABF340-6442-B745-B88E-4F2DC20D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>
              <a:ea typeface="ＭＳ Ｐゴシック" panose="020B0600070205080204" pitchFamily="34" charset="-128"/>
            </a:endParaRPr>
          </a:p>
        </p:txBody>
      </p:sp>
      <p:pic>
        <p:nvPicPr>
          <p:cNvPr id="27650" name="3 Marcador de contenido">
            <a:extLst>
              <a:ext uri="{FF2B5EF4-FFF2-40B4-BE49-F238E27FC236}">
                <a16:creationId xmlns:a16="http://schemas.microsoft.com/office/drawing/2014/main" id="{A908FDDE-054D-A94C-8FCA-385C2F54A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3">
            <a:extLst>
              <a:ext uri="{FF2B5EF4-FFF2-40B4-BE49-F238E27FC236}">
                <a16:creationId xmlns:a16="http://schemas.microsoft.com/office/drawing/2014/main" id="{D12E6A39-863F-2941-B407-47F5AA694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994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26">
            <a:extLst>
              <a:ext uri="{FF2B5EF4-FFF2-40B4-BE49-F238E27FC236}">
                <a16:creationId xmlns:a16="http://schemas.microsoft.com/office/drawing/2014/main" id="{0402BBFF-6AFA-3E42-9D88-8F247C536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sp>
        <p:nvSpPr>
          <p:cNvPr id="30722" name="Rectangle 1027">
            <a:extLst>
              <a:ext uri="{FF2B5EF4-FFF2-40B4-BE49-F238E27FC236}">
                <a16:creationId xmlns:a16="http://schemas.microsoft.com/office/drawing/2014/main" id="{C15EBEC0-F501-4E4D-97CA-1703D2EC0D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s-MX">
              <a:ea typeface="ＭＳ Ｐゴシック" panose="020B0600070205080204" pitchFamily="34" charset="-128"/>
            </a:endParaRPr>
          </a:p>
        </p:txBody>
      </p:sp>
      <p:pic>
        <p:nvPicPr>
          <p:cNvPr id="30723" name="Imagen 1">
            <a:extLst>
              <a:ext uri="{FF2B5EF4-FFF2-40B4-BE49-F238E27FC236}">
                <a16:creationId xmlns:a16="http://schemas.microsoft.com/office/drawing/2014/main" id="{5C7778B9-C4D4-1B44-B056-F53B83C17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035050"/>
            <a:ext cx="8748713" cy="87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6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72</Words>
  <Application>Microsoft Macintosh PowerPoint</Application>
  <PresentationFormat>Presentación en pantalla (4:3)</PresentationFormat>
  <Paragraphs>45</Paragraphs>
  <Slides>42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Times</vt:lpstr>
      <vt:lpstr>ＭＳ Ｐゴシック</vt:lpstr>
      <vt:lpstr>Arial</vt:lpstr>
      <vt:lpstr>Times New Roman</vt:lpstr>
      <vt:lpstr>Blank</vt:lpstr>
      <vt:lpstr>De dónde rayos  salió todo esto</vt:lpstr>
      <vt:lpstr>Presentación de PowerPoint</vt:lpstr>
      <vt:lpstr>Presentación de PowerPoint</vt:lpstr>
      <vt:lpstr>Presentación de PowerPoint</vt:lpstr>
      <vt:lpstr>Presentación de PowerPoint</vt:lpstr>
      <vt:lpstr>La batalla de las nebulosas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Energía oscura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Tagueña</dc:creator>
  <cp:lastModifiedBy>Microsoft Office User</cp:lastModifiedBy>
  <cp:revision>135</cp:revision>
  <dcterms:created xsi:type="dcterms:W3CDTF">1904-01-08T03:55:19Z</dcterms:created>
  <dcterms:modified xsi:type="dcterms:W3CDTF">2019-08-17T15:34:20Z</dcterms:modified>
</cp:coreProperties>
</file>