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7" r:id="rId3"/>
    <p:sldId id="264" r:id="rId4"/>
    <p:sldId id="266" r:id="rId5"/>
    <p:sldId id="265" r:id="rId6"/>
    <p:sldId id="267" r:id="rId7"/>
    <p:sldId id="268" r:id="rId8"/>
    <p:sldId id="261" r:id="rId9"/>
    <p:sldId id="270" r:id="rId10"/>
    <p:sldId id="271" r:id="rId11"/>
    <p:sldId id="272" r:id="rId12"/>
    <p:sldId id="273" r:id="rId13"/>
    <p:sldId id="274" r:id="rId14"/>
    <p:sldId id="275" r:id="rId15"/>
    <p:sldId id="269" r:id="rId16"/>
    <p:sldId id="258" r:id="rId17"/>
    <p:sldId id="276" r:id="rId18"/>
    <p:sldId id="260" r:id="rId19"/>
    <p:sldId id="262" r:id="rId20"/>
    <p:sldId id="278" r:id="rId21"/>
    <p:sldId id="277" r:id="rId22"/>
    <p:sldId id="279" r:id="rId23"/>
    <p:sldId id="280" r:id="rId24"/>
    <p:sldId id="281" r:id="rId25"/>
    <p:sldId id="282" r:id="rId26"/>
    <p:sldId id="283" r:id="rId27"/>
    <p:sldId id="285" r:id="rId28"/>
    <p:sldId id="284" r:id="rId29"/>
    <p:sldId id="286" r:id="rId30"/>
    <p:sldId id="287" r:id="rId31"/>
    <p:sldId id="288" r:id="rId32"/>
    <p:sldId id="289" r:id="rId33"/>
    <p:sldId id="290" r:id="rId34"/>
    <p:sldId id="291" r:id="rId3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89667" autoAdjust="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ardo Vázquez Gutiérrez" userId="a93239a096a0afd1" providerId="LiveId" clId="{48D47D40-4938-496F-B58D-D5CCA7548D57}"/>
    <pc:docChg chg="custSel addSld delSld modSld sldOrd">
      <pc:chgData name="Ricardo Vázquez Gutiérrez" userId="a93239a096a0afd1" providerId="LiveId" clId="{48D47D40-4938-496F-B58D-D5CCA7548D57}" dt="2019-11-23T14:28:19.905" v="1928" actId="20577"/>
      <pc:docMkLst>
        <pc:docMk/>
      </pc:docMkLst>
      <pc:sldChg chg="modSp">
        <pc:chgData name="Ricardo Vázquez Gutiérrez" userId="a93239a096a0afd1" providerId="LiveId" clId="{48D47D40-4938-496F-B58D-D5CCA7548D57}" dt="2019-11-23T12:24:17.766" v="145" actId="20577"/>
        <pc:sldMkLst>
          <pc:docMk/>
          <pc:sldMk cId="3399665595" sldId="256"/>
        </pc:sldMkLst>
        <pc:spChg chg="mod">
          <ac:chgData name="Ricardo Vázquez Gutiérrez" userId="a93239a096a0afd1" providerId="LiveId" clId="{48D47D40-4938-496F-B58D-D5CCA7548D57}" dt="2019-11-23T12:24:14.785" v="144" actId="20577"/>
          <ac:spMkLst>
            <pc:docMk/>
            <pc:sldMk cId="3399665595" sldId="256"/>
            <ac:spMk id="2" creationId="{6653BC54-2961-4F7B-9341-BBF6B6881B82}"/>
          </ac:spMkLst>
        </pc:spChg>
        <pc:spChg chg="mod">
          <ac:chgData name="Ricardo Vázquez Gutiérrez" userId="a93239a096a0afd1" providerId="LiveId" clId="{48D47D40-4938-496F-B58D-D5CCA7548D57}" dt="2019-11-23T12:24:17.766" v="145" actId="20577"/>
          <ac:spMkLst>
            <pc:docMk/>
            <pc:sldMk cId="3399665595" sldId="256"/>
            <ac:spMk id="3" creationId="{9ADC9ABE-235D-4A59-966E-66660437A7BB}"/>
          </ac:spMkLst>
        </pc:spChg>
      </pc:sldChg>
      <pc:sldChg chg="modSp">
        <pc:chgData name="Ricardo Vázquez Gutiérrez" userId="a93239a096a0afd1" providerId="LiveId" clId="{48D47D40-4938-496F-B58D-D5CCA7548D57}" dt="2019-11-23T12:25:08.946" v="158" actId="20577"/>
        <pc:sldMkLst>
          <pc:docMk/>
          <pc:sldMk cId="512006186" sldId="257"/>
        </pc:sldMkLst>
        <pc:spChg chg="mod">
          <ac:chgData name="Ricardo Vázquez Gutiérrez" userId="a93239a096a0afd1" providerId="LiveId" clId="{48D47D40-4938-496F-B58D-D5CCA7548D57}" dt="2019-11-23T06:50:01.337" v="105" actId="20578"/>
          <ac:spMkLst>
            <pc:docMk/>
            <pc:sldMk cId="512006186" sldId="257"/>
            <ac:spMk id="2" creationId="{D2A50638-6CA1-44E9-982F-F422FC6B01E4}"/>
          </ac:spMkLst>
        </pc:spChg>
        <pc:spChg chg="mod">
          <ac:chgData name="Ricardo Vázquez Gutiérrez" userId="a93239a096a0afd1" providerId="LiveId" clId="{48D47D40-4938-496F-B58D-D5CCA7548D57}" dt="2019-11-23T12:25:08.946" v="158" actId="20577"/>
          <ac:spMkLst>
            <pc:docMk/>
            <pc:sldMk cId="512006186" sldId="257"/>
            <ac:spMk id="3" creationId="{C5DBB2F3-A596-4A50-8F93-555EF1F29D87}"/>
          </ac:spMkLst>
        </pc:spChg>
      </pc:sldChg>
      <pc:sldChg chg="modSp">
        <pc:chgData name="Ricardo Vázquez Gutiérrez" userId="a93239a096a0afd1" providerId="LiveId" clId="{48D47D40-4938-496F-B58D-D5CCA7548D57}" dt="2019-11-23T13:43:22.183" v="570" actId="5793"/>
        <pc:sldMkLst>
          <pc:docMk/>
          <pc:sldMk cId="2473334544" sldId="258"/>
        </pc:sldMkLst>
        <pc:spChg chg="mod">
          <ac:chgData name="Ricardo Vázquez Gutiérrez" userId="a93239a096a0afd1" providerId="LiveId" clId="{48D47D40-4938-496F-B58D-D5CCA7548D57}" dt="2019-11-23T13:43:22.183" v="570" actId="5793"/>
          <ac:spMkLst>
            <pc:docMk/>
            <pc:sldMk cId="2473334544" sldId="258"/>
            <ac:spMk id="3" creationId="{0FBC2414-2084-48E2-8794-65893FC8BA2E}"/>
          </ac:spMkLst>
        </pc:spChg>
      </pc:sldChg>
      <pc:sldChg chg="modSp del">
        <pc:chgData name="Ricardo Vázquez Gutiérrez" userId="a93239a096a0afd1" providerId="LiveId" clId="{48D47D40-4938-496F-B58D-D5CCA7548D57}" dt="2019-11-23T13:43:26.444" v="571" actId="47"/>
        <pc:sldMkLst>
          <pc:docMk/>
          <pc:sldMk cId="3473166593" sldId="259"/>
        </pc:sldMkLst>
        <pc:spChg chg="mod">
          <ac:chgData name="Ricardo Vázquez Gutiérrez" userId="a93239a096a0afd1" providerId="LiveId" clId="{48D47D40-4938-496F-B58D-D5CCA7548D57}" dt="2019-11-23T06:53:38.827" v="117" actId="20577"/>
          <ac:spMkLst>
            <pc:docMk/>
            <pc:sldMk cId="3473166593" sldId="259"/>
            <ac:spMk id="3" creationId="{4DAFB8A4-95AD-4725-9BF2-D459D22B8C64}"/>
          </ac:spMkLst>
        </pc:spChg>
      </pc:sldChg>
      <pc:sldChg chg="modSp ord">
        <pc:chgData name="Ricardo Vázquez Gutiérrez" userId="a93239a096a0afd1" providerId="LiveId" clId="{48D47D40-4938-496F-B58D-D5CCA7548D57}" dt="2019-11-23T13:46:52.193" v="672" actId="20577"/>
        <pc:sldMkLst>
          <pc:docMk/>
          <pc:sldMk cId="3332115404" sldId="261"/>
        </pc:sldMkLst>
        <pc:spChg chg="mod">
          <ac:chgData name="Ricardo Vázquez Gutiérrez" userId="a93239a096a0afd1" providerId="LiveId" clId="{48D47D40-4938-496F-B58D-D5CCA7548D57}" dt="2019-11-23T13:43:49.002" v="585" actId="20577"/>
          <ac:spMkLst>
            <pc:docMk/>
            <pc:sldMk cId="3332115404" sldId="261"/>
            <ac:spMk id="2" creationId="{82F4CBA6-0EC3-455F-8896-4B37685D8057}"/>
          </ac:spMkLst>
        </pc:spChg>
        <pc:spChg chg="mod">
          <ac:chgData name="Ricardo Vázquez Gutiérrez" userId="a93239a096a0afd1" providerId="LiveId" clId="{48D47D40-4938-496F-B58D-D5CCA7548D57}" dt="2019-11-23T13:46:52.193" v="672" actId="20577"/>
          <ac:spMkLst>
            <pc:docMk/>
            <pc:sldMk cId="3332115404" sldId="261"/>
            <ac:spMk id="3" creationId="{70FB9DAD-0323-42DA-B3AF-983370899DA5}"/>
          </ac:spMkLst>
        </pc:spChg>
      </pc:sldChg>
      <pc:sldChg chg="modSp">
        <pc:chgData name="Ricardo Vázquez Gutiérrez" userId="a93239a096a0afd1" providerId="LiveId" clId="{48D47D40-4938-496F-B58D-D5CCA7548D57}" dt="2019-11-23T13:59:04.337" v="1240"/>
        <pc:sldMkLst>
          <pc:docMk/>
          <pc:sldMk cId="3633683966" sldId="262"/>
        </pc:sldMkLst>
        <pc:spChg chg="mod">
          <ac:chgData name="Ricardo Vázquez Gutiérrez" userId="a93239a096a0afd1" providerId="LiveId" clId="{48D47D40-4938-496F-B58D-D5CCA7548D57}" dt="2019-11-23T13:58:48.344" v="1234" actId="27636"/>
          <ac:spMkLst>
            <pc:docMk/>
            <pc:sldMk cId="3633683966" sldId="262"/>
            <ac:spMk id="2" creationId="{E478234B-C823-478B-8ACA-97E070246643}"/>
          </ac:spMkLst>
        </pc:spChg>
        <pc:spChg chg="mod">
          <ac:chgData name="Ricardo Vázquez Gutiérrez" userId="a93239a096a0afd1" providerId="LiveId" clId="{48D47D40-4938-496F-B58D-D5CCA7548D57}" dt="2019-11-23T13:59:04.337" v="1240"/>
          <ac:spMkLst>
            <pc:docMk/>
            <pc:sldMk cId="3633683966" sldId="262"/>
            <ac:spMk id="3" creationId="{98BFC705-5279-4A32-81D7-EECBA471A7D3}"/>
          </ac:spMkLst>
        </pc:spChg>
      </pc:sldChg>
      <pc:sldChg chg="addSp delSp modSp add del">
        <pc:chgData name="Ricardo Vázquez Gutiérrez" userId="a93239a096a0afd1" providerId="LiveId" clId="{48D47D40-4938-496F-B58D-D5CCA7548D57}" dt="2019-11-23T12:30:18.632" v="216" actId="47"/>
        <pc:sldMkLst>
          <pc:docMk/>
          <pc:sldMk cId="1531518270" sldId="263"/>
        </pc:sldMkLst>
        <pc:spChg chg="mod">
          <ac:chgData name="Ricardo Vázquez Gutiérrez" userId="a93239a096a0afd1" providerId="LiveId" clId="{48D47D40-4938-496F-B58D-D5CCA7548D57}" dt="2019-11-23T12:25:58.417" v="198" actId="20577"/>
          <ac:spMkLst>
            <pc:docMk/>
            <pc:sldMk cId="1531518270" sldId="263"/>
            <ac:spMk id="2" creationId="{92003715-1714-4EEB-861B-2D84992228EA}"/>
          </ac:spMkLst>
        </pc:spChg>
        <pc:spChg chg="del">
          <ac:chgData name="Ricardo Vázquez Gutiérrez" userId="a93239a096a0afd1" providerId="LiveId" clId="{48D47D40-4938-496F-B58D-D5CCA7548D57}" dt="2019-11-23T12:28:16.223" v="199"/>
          <ac:spMkLst>
            <pc:docMk/>
            <pc:sldMk cId="1531518270" sldId="263"/>
            <ac:spMk id="3" creationId="{762EE176-AFA1-43AA-9086-500CD75CCCAD}"/>
          </ac:spMkLst>
        </pc:spChg>
        <pc:picChg chg="add mod">
          <ac:chgData name="Ricardo Vázquez Gutiérrez" userId="a93239a096a0afd1" providerId="LiveId" clId="{48D47D40-4938-496F-B58D-D5CCA7548D57}" dt="2019-11-23T12:28:46.114" v="207" actId="14100"/>
          <ac:picMkLst>
            <pc:docMk/>
            <pc:sldMk cId="1531518270" sldId="263"/>
            <ac:picMk id="1026" creationId="{702268A9-107F-4E88-93E7-B5188FA426DB}"/>
          </ac:picMkLst>
        </pc:picChg>
      </pc:sldChg>
      <pc:sldChg chg="addSp delSp modSp add">
        <pc:chgData name="Ricardo Vázquez Gutiérrez" userId="a93239a096a0afd1" providerId="LiveId" clId="{48D47D40-4938-496F-B58D-D5CCA7548D57}" dt="2019-11-23T12:30:29.727" v="247" actId="20577"/>
        <pc:sldMkLst>
          <pc:docMk/>
          <pc:sldMk cId="4194616961" sldId="264"/>
        </pc:sldMkLst>
        <pc:spChg chg="mod">
          <ac:chgData name="Ricardo Vázquez Gutiérrez" userId="a93239a096a0afd1" providerId="LiveId" clId="{48D47D40-4938-496F-B58D-D5CCA7548D57}" dt="2019-11-23T12:30:29.727" v="247" actId="20577"/>
          <ac:spMkLst>
            <pc:docMk/>
            <pc:sldMk cId="4194616961" sldId="264"/>
            <ac:spMk id="2" creationId="{57AF8C4B-1BF8-4A45-975F-32A380118198}"/>
          </ac:spMkLst>
        </pc:spChg>
        <pc:spChg chg="add del">
          <ac:chgData name="Ricardo Vázquez Gutiérrez" userId="a93239a096a0afd1" providerId="LiveId" clId="{48D47D40-4938-496F-B58D-D5CCA7548D57}" dt="2019-11-23T12:30:07.960" v="215"/>
          <ac:spMkLst>
            <pc:docMk/>
            <pc:sldMk cId="4194616961" sldId="264"/>
            <ac:spMk id="3" creationId="{1B881E1E-A39A-4F09-801B-6A1C8247CF1A}"/>
          </ac:spMkLst>
        </pc:spChg>
        <pc:picChg chg="add mod">
          <ac:chgData name="Ricardo Vázquez Gutiérrez" userId="a93239a096a0afd1" providerId="LiveId" clId="{48D47D40-4938-496F-B58D-D5CCA7548D57}" dt="2019-11-23T12:30:07.960" v="215"/>
          <ac:picMkLst>
            <pc:docMk/>
            <pc:sldMk cId="4194616961" sldId="264"/>
            <ac:picMk id="4" creationId="{C22BA2A0-AF2C-44C4-8ADB-EFF0D015DBC9}"/>
          </ac:picMkLst>
        </pc:picChg>
        <pc:picChg chg="add del">
          <ac:chgData name="Ricardo Vázquez Gutiérrez" userId="a93239a096a0afd1" providerId="LiveId" clId="{48D47D40-4938-496F-B58D-D5CCA7548D57}" dt="2019-11-23T12:30:07.874" v="214"/>
          <ac:picMkLst>
            <pc:docMk/>
            <pc:sldMk cId="4194616961" sldId="264"/>
            <ac:picMk id="2050" creationId="{BC143FEC-7081-4D85-A057-2737A1D25113}"/>
          </ac:picMkLst>
        </pc:picChg>
      </pc:sldChg>
      <pc:sldChg chg="addSp delSp modSp add">
        <pc:chgData name="Ricardo Vázquez Gutiérrez" userId="a93239a096a0afd1" providerId="LiveId" clId="{48D47D40-4938-496F-B58D-D5CCA7548D57}" dt="2019-11-23T12:42:07.553" v="282"/>
        <pc:sldMkLst>
          <pc:docMk/>
          <pc:sldMk cId="496290943" sldId="265"/>
        </pc:sldMkLst>
        <pc:spChg chg="mod">
          <ac:chgData name="Ricardo Vázquez Gutiérrez" userId="a93239a096a0afd1" providerId="LiveId" clId="{48D47D40-4938-496F-B58D-D5CCA7548D57}" dt="2019-11-23T12:38:03.562" v="273" actId="20577"/>
          <ac:spMkLst>
            <pc:docMk/>
            <pc:sldMk cId="496290943" sldId="265"/>
            <ac:spMk id="2" creationId="{9FC565F4-B783-4742-A52B-6C9A5D08B3E2}"/>
          </ac:spMkLst>
        </pc:spChg>
        <pc:spChg chg="add del">
          <ac:chgData name="Ricardo Vázquez Gutiérrez" userId="a93239a096a0afd1" providerId="LiveId" clId="{48D47D40-4938-496F-B58D-D5CCA7548D57}" dt="2019-11-23T12:42:07.553" v="282"/>
          <ac:spMkLst>
            <pc:docMk/>
            <pc:sldMk cId="496290943" sldId="265"/>
            <ac:spMk id="3" creationId="{227B3902-DEFD-4E3F-973F-46A0616491B7}"/>
          </ac:spMkLst>
        </pc:spChg>
        <pc:picChg chg="add mod">
          <ac:chgData name="Ricardo Vázquez Gutiérrez" userId="a93239a096a0afd1" providerId="LiveId" clId="{48D47D40-4938-496F-B58D-D5CCA7548D57}" dt="2019-11-23T12:42:07.553" v="282"/>
          <ac:picMkLst>
            <pc:docMk/>
            <pc:sldMk cId="496290943" sldId="265"/>
            <ac:picMk id="4" creationId="{48619833-A7F4-4310-B4D4-5B9EFE5D9CB1}"/>
          </ac:picMkLst>
        </pc:picChg>
        <pc:picChg chg="add del">
          <ac:chgData name="Ricardo Vázquez Gutiérrez" userId="a93239a096a0afd1" providerId="LiveId" clId="{48D47D40-4938-496F-B58D-D5CCA7548D57}" dt="2019-11-23T12:42:07.534" v="281"/>
          <ac:picMkLst>
            <pc:docMk/>
            <pc:sldMk cId="496290943" sldId="265"/>
            <ac:picMk id="3074" creationId="{9A8EDAA6-0985-4A9A-94D5-9EFD472E996F}"/>
          </ac:picMkLst>
        </pc:picChg>
      </pc:sldChg>
      <pc:sldChg chg="addSp delSp modSp add">
        <pc:chgData name="Ricardo Vázquez Gutiérrez" userId="a93239a096a0afd1" providerId="LiveId" clId="{48D47D40-4938-496F-B58D-D5CCA7548D57}" dt="2019-11-23T12:52:19.818" v="337" actId="6549"/>
        <pc:sldMkLst>
          <pc:docMk/>
          <pc:sldMk cId="4150694867" sldId="266"/>
        </pc:sldMkLst>
        <pc:spChg chg="mod">
          <ac:chgData name="Ricardo Vázquez Gutiérrez" userId="a93239a096a0afd1" providerId="LiveId" clId="{48D47D40-4938-496F-B58D-D5CCA7548D57}" dt="2019-11-23T12:52:19.818" v="337" actId="6549"/>
          <ac:spMkLst>
            <pc:docMk/>
            <pc:sldMk cId="4150694867" sldId="266"/>
            <ac:spMk id="2" creationId="{8BD916A8-7026-41BB-8194-290893AE53B2}"/>
          </ac:spMkLst>
        </pc:spChg>
        <pc:spChg chg="add del">
          <ac:chgData name="Ricardo Vázquez Gutiérrez" userId="a93239a096a0afd1" providerId="LiveId" clId="{48D47D40-4938-496F-B58D-D5CCA7548D57}" dt="2019-11-23T12:51:24.947" v="290"/>
          <ac:spMkLst>
            <pc:docMk/>
            <pc:sldMk cId="4150694867" sldId="266"/>
            <ac:spMk id="3" creationId="{DDBA4433-D979-4827-ACEB-708043E9DC75}"/>
          </ac:spMkLst>
        </pc:spChg>
        <pc:picChg chg="add del mod">
          <ac:chgData name="Ricardo Vázquez Gutiérrez" userId="a93239a096a0afd1" providerId="LiveId" clId="{48D47D40-4938-496F-B58D-D5CCA7548D57}" dt="2019-11-23T12:51:24.933" v="289"/>
          <ac:picMkLst>
            <pc:docMk/>
            <pc:sldMk cId="4150694867" sldId="266"/>
            <ac:picMk id="4" creationId="{84B07766-0BA3-4912-82A0-FD0EC3712CCB}"/>
          </ac:picMkLst>
        </pc:picChg>
        <pc:picChg chg="add del">
          <ac:chgData name="Ricardo Vázquez Gutiérrez" userId="a93239a096a0afd1" providerId="LiveId" clId="{48D47D40-4938-496F-B58D-D5CCA7548D57}" dt="2019-11-23T12:51:20.280" v="285"/>
          <ac:picMkLst>
            <pc:docMk/>
            <pc:sldMk cId="4150694867" sldId="266"/>
            <ac:picMk id="4098" creationId="{9C1BB0E3-A2D0-4C2A-85A3-33292A42D736}"/>
          </ac:picMkLst>
        </pc:picChg>
        <pc:picChg chg="add mod">
          <ac:chgData name="Ricardo Vázquez Gutiérrez" userId="a93239a096a0afd1" providerId="LiveId" clId="{48D47D40-4938-496F-B58D-D5CCA7548D57}" dt="2019-11-23T12:51:48.072" v="297" actId="14100"/>
          <ac:picMkLst>
            <pc:docMk/>
            <pc:sldMk cId="4150694867" sldId="266"/>
            <ac:picMk id="4100" creationId="{127BDA21-D56D-4A87-8F97-103FCB0EC804}"/>
          </ac:picMkLst>
        </pc:picChg>
      </pc:sldChg>
      <pc:sldChg chg="addSp delSp modSp add">
        <pc:chgData name="Ricardo Vázquez Gutiérrez" userId="a93239a096a0afd1" providerId="LiveId" clId="{48D47D40-4938-496F-B58D-D5CCA7548D57}" dt="2019-11-23T13:10:38.649" v="405" actId="20577"/>
        <pc:sldMkLst>
          <pc:docMk/>
          <pc:sldMk cId="730592349" sldId="267"/>
        </pc:sldMkLst>
        <pc:spChg chg="mod">
          <ac:chgData name="Ricardo Vázquez Gutiérrez" userId="a93239a096a0afd1" providerId="LiveId" clId="{48D47D40-4938-496F-B58D-D5CCA7548D57}" dt="2019-11-23T13:10:38.649" v="405" actId="20577"/>
          <ac:spMkLst>
            <pc:docMk/>
            <pc:sldMk cId="730592349" sldId="267"/>
            <ac:spMk id="2" creationId="{EC6465C5-7683-4411-AE2B-B17C1860A1B9}"/>
          </ac:spMkLst>
        </pc:spChg>
        <pc:spChg chg="add del">
          <ac:chgData name="Ricardo Vázquez Gutiérrez" userId="a93239a096a0afd1" providerId="LiveId" clId="{48D47D40-4938-496F-B58D-D5CCA7548D57}" dt="2019-11-23T13:10:09.087" v="357"/>
          <ac:spMkLst>
            <pc:docMk/>
            <pc:sldMk cId="730592349" sldId="267"/>
            <ac:spMk id="3" creationId="{E1027D21-DE7B-4A20-8ECE-987E0EA2A5FB}"/>
          </ac:spMkLst>
        </pc:spChg>
        <pc:picChg chg="add del mod">
          <ac:chgData name="Ricardo Vázquez Gutiérrez" userId="a93239a096a0afd1" providerId="LiveId" clId="{48D47D40-4938-496F-B58D-D5CCA7548D57}" dt="2019-11-23T13:09:58.055" v="348"/>
          <ac:picMkLst>
            <pc:docMk/>
            <pc:sldMk cId="730592349" sldId="267"/>
            <ac:picMk id="4" creationId="{2D064C92-0739-4346-B7EB-8A0DB4043292}"/>
          </ac:picMkLst>
        </pc:picChg>
        <pc:picChg chg="add del mod">
          <ac:chgData name="Ricardo Vázquez Gutiérrez" userId="a93239a096a0afd1" providerId="LiveId" clId="{48D47D40-4938-496F-B58D-D5CCA7548D57}" dt="2019-11-23T13:10:09.071" v="356"/>
          <ac:picMkLst>
            <pc:docMk/>
            <pc:sldMk cId="730592349" sldId="267"/>
            <ac:picMk id="5" creationId="{B83935E3-B166-49B1-BCF5-E2A155B3C5A7}"/>
          </ac:picMkLst>
        </pc:picChg>
        <pc:picChg chg="add del">
          <ac:chgData name="Ricardo Vázquez Gutiérrez" userId="a93239a096a0afd1" providerId="LiveId" clId="{48D47D40-4938-496F-B58D-D5CCA7548D57}" dt="2019-11-23T13:09:52.098" v="340"/>
          <ac:picMkLst>
            <pc:docMk/>
            <pc:sldMk cId="730592349" sldId="267"/>
            <ac:picMk id="5122" creationId="{A344B839-40AC-4BD0-B978-16320F51F87B}"/>
          </ac:picMkLst>
        </pc:picChg>
        <pc:picChg chg="add del">
          <ac:chgData name="Ricardo Vázquez Gutiérrez" userId="a93239a096a0afd1" providerId="LiveId" clId="{48D47D40-4938-496F-B58D-D5CCA7548D57}" dt="2019-11-23T13:09:54.775" v="342"/>
          <ac:picMkLst>
            <pc:docMk/>
            <pc:sldMk cId="730592349" sldId="267"/>
            <ac:picMk id="5124" creationId="{B7DB85CF-DFC3-4CB3-B46A-14C06C32F815}"/>
          </ac:picMkLst>
        </pc:picChg>
        <pc:picChg chg="add del">
          <ac:chgData name="Ricardo Vázquez Gutiérrez" userId="a93239a096a0afd1" providerId="LiveId" clId="{48D47D40-4938-496F-B58D-D5CCA7548D57}" dt="2019-11-23T13:10:00.611" v="352"/>
          <ac:picMkLst>
            <pc:docMk/>
            <pc:sldMk cId="730592349" sldId="267"/>
            <ac:picMk id="5126" creationId="{71B031CB-1531-49F8-B3FA-83BBF222FBD1}"/>
          </ac:picMkLst>
        </pc:picChg>
        <pc:picChg chg="add mod">
          <ac:chgData name="Ricardo Vázquez Gutiérrez" userId="a93239a096a0afd1" providerId="LiveId" clId="{48D47D40-4938-496F-B58D-D5CCA7548D57}" dt="2019-11-23T13:10:20.602" v="362" actId="14100"/>
          <ac:picMkLst>
            <pc:docMk/>
            <pc:sldMk cId="730592349" sldId="267"/>
            <ac:picMk id="5128" creationId="{630D9609-A070-4D15-91F6-187C1E956009}"/>
          </ac:picMkLst>
        </pc:picChg>
      </pc:sldChg>
      <pc:sldChg chg="addSp delSp modSp add">
        <pc:chgData name="Ricardo Vázquez Gutiérrez" userId="a93239a096a0afd1" providerId="LiveId" clId="{48D47D40-4938-496F-B58D-D5CCA7548D57}" dt="2019-11-23T13:38:38.704" v="531" actId="20577"/>
        <pc:sldMkLst>
          <pc:docMk/>
          <pc:sldMk cId="1770377505" sldId="268"/>
        </pc:sldMkLst>
        <pc:spChg chg="mod">
          <ac:chgData name="Ricardo Vázquez Gutiérrez" userId="a93239a096a0afd1" providerId="LiveId" clId="{48D47D40-4938-496F-B58D-D5CCA7548D57}" dt="2019-11-23T13:38:38.704" v="531" actId="20577"/>
          <ac:spMkLst>
            <pc:docMk/>
            <pc:sldMk cId="1770377505" sldId="268"/>
            <ac:spMk id="2" creationId="{76B52CDF-831C-43D7-B600-DE3A00A18C60}"/>
          </ac:spMkLst>
        </pc:spChg>
        <pc:spChg chg="del">
          <ac:chgData name="Ricardo Vázquez Gutiérrez" userId="a93239a096a0afd1" providerId="LiveId" clId="{48D47D40-4938-496F-B58D-D5CCA7548D57}" dt="2019-11-23T13:37:40.286" v="511"/>
          <ac:spMkLst>
            <pc:docMk/>
            <pc:sldMk cId="1770377505" sldId="268"/>
            <ac:spMk id="3" creationId="{D8D32BD3-29B3-4DC3-9E41-FB7D8BFDD1E6}"/>
          </ac:spMkLst>
        </pc:spChg>
        <pc:picChg chg="add mod">
          <ac:chgData name="Ricardo Vázquez Gutiérrez" userId="a93239a096a0afd1" providerId="LiveId" clId="{48D47D40-4938-496F-B58D-D5CCA7548D57}" dt="2019-11-23T13:37:52.653" v="515" actId="14100"/>
          <ac:picMkLst>
            <pc:docMk/>
            <pc:sldMk cId="1770377505" sldId="268"/>
            <ac:picMk id="7170" creationId="{88A10CFC-2C00-41A8-8F1C-A547312633DF}"/>
          </ac:picMkLst>
        </pc:picChg>
      </pc:sldChg>
      <pc:sldChg chg="addSp delSp modSp add del">
        <pc:chgData name="Ricardo Vázquez Gutiérrez" userId="a93239a096a0afd1" providerId="LiveId" clId="{48D47D40-4938-496F-B58D-D5CCA7548D57}" dt="2019-11-23T13:37:11.638" v="471" actId="47"/>
        <pc:sldMkLst>
          <pc:docMk/>
          <pc:sldMk cId="2855352129" sldId="268"/>
        </pc:sldMkLst>
        <pc:spChg chg="mod">
          <ac:chgData name="Ricardo Vázquez Gutiérrez" userId="a93239a096a0afd1" providerId="LiveId" clId="{48D47D40-4938-496F-B58D-D5CCA7548D57}" dt="2019-11-23T13:29:47.812" v="463" actId="20577"/>
          <ac:spMkLst>
            <pc:docMk/>
            <pc:sldMk cId="2855352129" sldId="268"/>
            <ac:spMk id="2" creationId="{00C122E3-D0B9-49F7-8408-918F7DFAC101}"/>
          </ac:spMkLst>
        </pc:spChg>
        <pc:spChg chg="del">
          <ac:chgData name="Ricardo Vázquez Gutiérrez" userId="a93239a096a0afd1" providerId="LiveId" clId="{48D47D40-4938-496F-B58D-D5CCA7548D57}" dt="2019-11-23T13:29:35.742" v="455"/>
          <ac:spMkLst>
            <pc:docMk/>
            <pc:sldMk cId="2855352129" sldId="268"/>
            <ac:spMk id="3" creationId="{7620E0C9-A406-4388-8FE1-6C89777E18D0}"/>
          </ac:spMkLst>
        </pc:spChg>
        <pc:spChg chg="add mod">
          <ac:chgData name="Ricardo Vázquez Gutiérrez" userId="a93239a096a0afd1" providerId="LiveId" clId="{48D47D40-4938-496F-B58D-D5CCA7548D57}" dt="2019-11-23T13:36:51.682" v="470" actId="478"/>
          <ac:spMkLst>
            <pc:docMk/>
            <pc:sldMk cId="2855352129" sldId="268"/>
            <ac:spMk id="4" creationId="{C07BB35D-4E98-4954-A292-7BD9364E6CEB}"/>
          </ac:spMkLst>
        </pc:spChg>
        <pc:picChg chg="add del">
          <ac:chgData name="Ricardo Vázquez Gutiérrez" userId="a93239a096a0afd1" providerId="LiveId" clId="{48D47D40-4938-496F-B58D-D5CCA7548D57}" dt="2019-11-23T13:36:51.682" v="470" actId="478"/>
          <ac:picMkLst>
            <pc:docMk/>
            <pc:sldMk cId="2855352129" sldId="268"/>
            <ac:picMk id="6146" creationId="{8EFC2811-3442-4B3C-83F5-8D4716E2FC81}"/>
          </ac:picMkLst>
        </pc:picChg>
        <pc:picChg chg="add del">
          <ac:chgData name="Ricardo Vázquez Gutiérrez" userId="a93239a096a0afd1" providerId="LiveId" clId="{48D47D40-4938-496F-B58D-D5CCA7548D57}" dt="2019-11-23T13:36:25.461" v="465"/>
          <ac:picMkLst>
            <pc:docMk/>
            <pc:sldMk cId="2855352129" sldId="268"/>
            <ac:picMk id="6148" creationId="{EAD6A124-42EE-4812-B49F-2BD3D162C188}"/>
          </ac:picMkLst>
        </pc:picChg>
        <pc:picChg chg="add mod">
          <ac:chgData name="Ricardo Vázquez Gutiérrez" userId="a93239a096a0afd1" providerId="LiveId" clId="{48D47D40-4938-496F-B58D-D5CCA7548D57}" dt="2019-11-23T13:36:42.777" v="469" actId="1076"/>
          <ac:picMkLst>
            <pc:docMk/>
            <pc:sldMk cId="2855352129" sldId="268"/>
            <ac:picMk id="6150" creationId="{2B2CCC0B-6B6D-47D2-BA4B-628E3CC3C041}"/>
          </ac:picMkLst>
        </pc:picChg>
      </pc:sldChg>
      <pc:sldChg chg="modSp add">
        <pc:chgData name="Ricardo Vázquez Gutiérrez" userId="a93239a096a0afd1" providerId="LiveId" clId="{48D47D40-4938-496F-B58D-D5CCA7548D57}" dt="2019-11-23T13:53:25.690" v="772" actId="123"/>
        <pc:sldMkLst>
          <pc:docMk/>
          <pc:sldMk cId="3575870840" sldId="269"/>
        </pc:sldMkLst>
        <pc:spChg chg="mod">
          <ac:chgData name="Ricardo Vázquez Gutiérrez" userId="a93239a096a0afd1" providerId="LiveId" clId="{48D47D40-4938-496F-B58D-D5CCA7548D57}" dt="2019-11-23T13:53:25.690" v="772" actId="123"/>
          <ac:spMkLst>
            <pc:docMk/>
            <pc:sldMk cId="3575870840" sldId="269"/>
            <ac:spMk id="3" creationId="{82988C90-9622-41BA-8AB5-AE70A96F3AB8}"/>
          </ac:spMkLst>
        </pc:spChg>
      </pc:sldChg>
      <pc:sldChg chg="modSp add">
        <pc:chgData name="Ricardo Vázquez Gutiérrez" userId="a93239a096a0afd1" providerId="LiveId" clId="{48D47D40-4938-496F-B58D-D5CCA7548D57}" dt="2019-11-23T13:47:24.811" v="683" actId="27636"/>
        <pc:sldMkLst>
          <pc:docMk/>
          <pc:sldMk cId="2962790008" sldId="270"/>
        </pc:sldMkLst>
        <pc:spChg chg="mod">
          <ac:chgData name="Ricardo Vázquez Gutiérrez" userId="a93239a096a0afd1" providerId="LiveId" clId="{48D47D40-4938-496F-B58D-D5CCA7548D57}" dt="2019-11-23T13:47:11.053" v="679" actId="20577"/>
          <ac:spMkLst>
            <pc:docMk/>
            <pc:sldMk cId="2962790008" sldId="270"/>
            <ac:spMk id="2" creationId="{0415187C-9824-4F33-99A0-AD60A1E3E936}"/>
          </ac:spMkLst>
        </pc:spChg>
        <pc:spChg chg="mod">
          <ac:chgData name="Ricardo Vázquez Gutiérrez" userId="a93239a096a0afd1" providerId="LiveId" clId="{48D47D40-4938-496F-B58D-D5CCA7548D57}" dt="2019-11-23T13:47:24.811" v="683" actId="27636"/>
          <ac:spMkLst>
            <pc:docMk/>
            <pc:sldMk cId="2962790008" sldId="270"/>
            <ac:spMk id="3" creationId="{43B72358-5446-411A-8618-C2C8D8B1029B}"/>
          </ac:spMkLst>
        </pc:spChg>
      </pc:sldChg>
      <pc:sldChg chg="modSp add">
        <pc:chgData name="Ricardo Vázquez Gutiérrez" userId="a93239a096a0afd1" providerId="LiveId" clId="{48D47D40-4938-496F-B58D-D5CCA7548D57}" dt="2019-11-23T13:47:33.353" v="689" actId="27636"/>
        <pc:sldMkLst>
          <pc:docMk/>
          <pc:sldMk cId="3786499498" sldId="271"/>
        </pc:sldMkLst>
        <pc:spChg chg="mod">
          <ac:chgData name="Ricardo Vázquez Gutiérrez" userId="a93239a096a0afd1" providerId="LiveId" clId="{48D47D40-4938-496F-B58D-D5CCA7548D57}" dt="2019-11-23T13:47:33.353" v="689" actId="27636"/>
          <ac:spMkLst>
            <pc:docMk/>
            <pc:sldMk cId="3786499498" sldId="271"/>
            <ac:spMk id="3" creationId="{B0F60070-8B89-4A1C-9285-71F2F4502775}"/>
          </ac:spMkLst>
        </pc:spChg>
      </pc:sldChg>
      <pc:sldChg chg="modSp add">
        <pc:chgData name="Ricardo Vázquez Gutiérrez" userId="a93239a096a0afd1" providerId="LiveId" clId="{48D47D40-4938-496F-B58D-D5CCA7548D57}" dt="2019-11-23T13:47:42.693" v="695" actId="123"/>
        <pc:sldMkLst>
          <pc:docMk/>
          <pc:sldMk cId="3815896518" sldId="272"/>
        </pc:sldMkLst>
        <pc:spChg chg="mod">
          <ac:chgData name="Ricardo Vázquez Gutiérrez" userId="a93239a096a0afd1" providerId="LiveId" clId="{48D47D40-4938-496F-B58D-D5CCA7548D57}" dt="2019-11-23T13:47:42.693" v="695" actId="123"/>
          <ac:spMkLst>
            <pc:docMk/>
            <pc:sldMk cId="3815896518" sldId="272"/>
            <ac:spMk id="3" creationId="{54F35F6F-7794-493D-A83C-481485C25921}"/>
          </ac:spMkLst>
        </pc:spChg>
      </pc:sldChg>
      <pc:sldChg chg="modSp add">
        <pc:chgData name="Ricardo Vázquez Gutiérrez" userId="a93239a096a0afd1" providerId="LiveId" clId="{48D47D40-4938-496F-B58D-D5CCA7548D57}" dt="2019-11-23T13:49:45.942" v="728" actId="6549"/>
        <pc:sldMkLst>
          <pc:docMk/>
          <pc:sldMk cId="3614192317" sldId="273"/>
        </pc:sldMkLst>
        <pc:spChg chg="mod">
          <ac:chgData name="Ricardo Vázquez Gutiérrez" userId="a93239a096a0afd1" providerId="LiveId" clId="{48D47D40-4938-496F-B58D-D5CCA7548D57}" dt="2019-11-23T13:49:45.942" v="728" actId="6549"/>
          <ac:spMkLst>
            <pc:docMk/>
            <pc:sldMk cId="3614192317" sldId="273"/>
            <ac:spMk id="3" creationId="{F4A600E9-9A89-4A5F-84F3-55C56B07A17A}"/>
          </ac:spMkLst>
        </pc:spChg>
      </pc:sldChg>
      <pc:sldChg chg="modSp add">
        <pc:chgData name="Ricardo Vázquez Gutiérrez" userId="a93239a096a0afd1" providerId="LiveId" clId="{48D47D40-4938-496F-B58D-D5CCA7548D57}" dt="2019-11-23T13:51:48.151" v="748" actId="20577"/>
        <pc:sldMkLst>
          <pc:docMk/>
          <pc:sldMk cId="2201723098" sldId="274"/>
        </pc:sldMkLst>
        <pc:spChg chg="mod">
          <ac:chgData name="Ricardo Vázquez Gutiérrez" userId="a93239a096a0afd1" providerId="LiveId" clId="{48D47D40-4938-496F-B58D-D5CCA7548D57}" dt="2019-11-23T13:51:48.151" v="748" actId="20577"/>
          <ac:spMkLst>
            <pc:docMk/>
            <pc:sldMk cId="2201723098" sldId="274"/>
            <ac:spMk id="3" creationId="{72A84594-A7C3-4C16-808F-5803D7CAE75F}"/>
          </ac:spMkLst>
        </pc:spChg>
      </pc:sldChg>
      <pc:sldChg chg="modSp add">
        <pc:chgData name="Ricardo Vázquez Gutiérrez" userId="a93239a096a0afd1" providerId="LiveId" clId="{48D47D40-4938-496F-B58D-D5CCA7548D57}" dt="2019-11-23T13:52:38.854" v="758" actId="20577"/>
        <pc:sldMkLst>
          <pc:docMk/>
          <pc:sldMk cId="348017391" sldId="275"/>
        </pc:sldMkLst>
        <pc:spChg chg="mod">
          <ac:chgData name="Ricardo Vázquez Gutiérrez" userId="a93239a096a0afd1" providerId="LiveId" clId="{48D47D40-4938-496F-B58D-D5CCA7548D57}" dt="2019-11-23T13:52:38.854" v="758" actId="20577"/>
          <ac:spMkLst>
            <pc:docMk/>
            <pc:sldMk cId="348017391" sldId="275"/>
            <ac:spMk id="3" creationId="{26F9289D-ABC8-4BAB-93D6-559DEDF8F4B2}"/>
          </ac:spMkLst>
        </pc:spChg>
      </pc:sldChg>
      <pc:sldChg chg="modSp add">
        <pc:chgData name="Ricardo Vázquez Gutiérrez" userId="a93239a096a0afd1" providerId="LiveId" clId="{48D47D40-4938-496F-B58D-D5CCA7548D57}" dt="2019-11-23T13:55:17.744" v="1057" actId="20577"/>
        <pc:sldMkLst>
          <pc:docMk/>
          <pc:sldMk cId="3933327162" sldId="276"/>
        </pc:sldMkLst>
        <pc:spChg chg="mod">
          <ac:chgData name="Ricardo Vázquez Gutiérrez" userId="a93239a096a0afd1" providerId="LiveId" clId="{48D47D40-4938-496F-B58D-D5CCA7548D57}" dt="2019-11-23T13:55:17.744" v="1057" actId="20577"/>
          <ac:spMkLst>
            <pc:docMk/>
            <pc:sldMk cId="3933327162" sldId="276"/>
            <ac:spMk id="3" creationId="{6C5A26EE-30E6-4A8B-B0CD-BBB0520F0ABF}"/>
          </ac:spMkLst>
        </pc:spChg>
      </pc:sldChg>
      <pc:sldChg chg="modSp add">
        <pc:chgData name="Ricardo Vázquez Gutiérrez" userId="a93239a096a0afd1" providerId="LiveId" clId="{48D47D40-4938-496F-B58D-D5CCA7548D57}" dt="2019-11-23T13:59:29.340" v="1270" actId="20577"/>
        <pc:sldMkLst>
          <pc:docMk/>
          <pc:sldMk cId="861489500" sldId="277"/>
        </pc:sldMkLst>
        <pc:spChg chg="mod">
          <ac:chgData name="Ricardo Vázquez Gutiérrez" userId="a93239a096a0afd1" providerId="LiveId" clId="{48D47D40-4938-496F-B58D-D5CCA7548D57}" dt="2019-11-23T13:57:19.476" v="1230" actId="20577"/>
          <ac:spMkLst>
            <pc:docMk/>
            <pc:sldMk cId="861489500" sldId="277"/>
            <ac:spMk id="2" creationId="{3C2573C7-059F-4301-B315-C60A5EC00C1C}"/>
          </ac:spMkLst>
        </pc:spChg>
        <pc:spChg chg="mod">
          <ac:chgData name="Ricardo Vázquez Gutiérrez" userId="a93239a096a0afd1" providerId="LiveId" clId="{48D47D40-4938-496F-B58D-D5CCA7548D57}" dt="2019-11-23T13:59:29.340" v="1270" actId="20577"/>
          <ac:spMkLst>
            <pc:docMk/>
            <pc:sldMk cId="861489500" sldId="277"/>
            <ac:spMk id="3" creationId="{D9F57081-0323-480B-A9F4-4BD2FE925DE3}"/>
          </ac:spMkLst>
        </pc:spChg>
      </pc:sldChg>
      <pc:sldChg chg="modSp add">
        <pc:chgData name="Ricardo Vázquez Gutiérrez" userId="a93239a096a0afd1" providerId="LiveId" clId="{48D47D40-4938-496F-B58D-D5CCA7548D57}" dt="2019-11-23T13:59:09.151" v="1242"/>
        <pc:sldMkLst>
          <pc:docMk/>
          <pc:sldMk cId="3360258544" sldId="278"/>
        </pc:sldMkLst>
        <pc:spChg chg="mod">
          <ac:chgData name="Ricardo Vázquez Gutiérrez" userId="a93239a096a0afd1" providerId="LiveId" clId="{48D47D40-4938-496F-B58D-D5CCA7548D57}" dt="2019-11-23T13:59:09.151" v="1242"/>
          <ac:spMkLst>
            <pc:docMk/>
            <pc:sldMk cId="3360258544" sldId="278"/>
            <ac:spMk id="3" creationId="{CE53294C-82BC-46C5-934E-F6106CCAAAAD}"/>
          </ac:spMkLst>
        </pc:spChg>
      </pc:sldChg>
      <pc:sldChg chg="modSp add">
        <pc:chgData name="Ricardo Vázquez Gutiérrez" userId="a93239a096a0afd1" providerId="LiveId" clId="{48D47D40-4938-496F-B58D-D5CCA7548D57}" dt="2019-11-23T14:02:52.077" v="1357" actId="6549"/>
        <pc:sldMkLst>
          <pc:docMk/>
          <pc:sldMk cId="399333363" sldId="279"/>
        </pc:sldMkLst>
        <pc:spChg chg="mod">
          <ac:chgData name="Ricardo Vázquez Gutiérrez" userId="a93239a096a0afd1" providerId="LiveId" clId="{48D47D40-4938-496F-B58D-D5CCA7548D57}" dt="2019-11-23T14:02:47.255" v="1356" actId="20577"/>
          <ac:spMkLst>
            <pc:docMk/>
            <pc:sldMk cId="399333363" sldId="279"/>
            <ac:spMk id="2" creationId="{8D4A2133-10DA-4263-B37E-D716EF2553FB}"/>
          </ac:spMkLst>
        </pc:spChg>
        <pc:spChg chg="mod">
          <ac:chgData name="Ricardo Vázquez Gutiérrez" userId="a93239a096a0afd1" providerId="LiveId" clId="{48D47D40-4938-496F-B58D-D5CCA7548D57}" dt="2019-11-23T14:02:52.077" v="1357" actId="6549"/>
          <ac:spMkLst>
            <pc:docMk/>
            <pc:sldMk cId="399333363" sldId="279"/>
            <ac:spMk id="3" creationId="{C0F2612A-8965-4F82-BC8C-4BE6B10ABAB7}"/>
          </ac:spMkLst>
        </pc:spChg>
      </pc:sldChg>
      <pc:sldChg chg="modSp add">
        <pc:chgData name="Ricardo Vázquez Gutiérrez" userId="a93239a096a0afd1" providerId="LiveId" clId="{48D47D40-4938-496F-B58D-D5CCA7548D57}" dt="2019-11-23T14:00:11.641" v="1277" actId="123"/>
        <pc:sldMkLst>
          <pc:docMk/>
          <pc:sldMk cId="667467072" sldId="280"/>
        </pc:sldMkLst>
        <pc:spChg chg="mod">
          <ac:chgData name="Ricardo Vázquez Gutiérrez" userId="a93239a096a0afd1" providerId="LiveId" clId="{48D47D40-4938-496F-B58D-D5CCA7548D57}" dt="2019-11-23T14:00:11.641" v="1277" actId="123"/>
          <ac:spMkLst>
            <pc:docMk/>
            <pc:sldMk cId="667467072" sldId="280"/>
            <ac:spMk id="3" creationId="{77DA4883-25BF-4305-8391-0A2FB1245502}"/>
          </ac:spMkLst>
        </pc:spChg>
      </pc:sldChg>
      <pc:sldChg chg="addSp delSp modSp add">
        <pc:chgData name="Ricardo Vázquez Gutiérrez" userId="a93239a096a0afd1" providerId="LiveId" clId="{48D47D40-4938-496F-B58D-D5CCA7548D57}" dt="2019-11-23T14:01:26.123" v="1314" actId="20577"/>
        <pc:sldMkLst>
          <pc:docMk/>
          <pc:sldMk cId="1209322023" sldId="281"/>
        </pc:sldMkLst>
        <pc:spChg chg="mod">
          <ac:chgData name="Ricardo Vázquez Gutiérrez" userId="a93239a096a0afd1" providerId="LiveId" clId="{48D47D40-4938-496F-B58D-D5CCA7548D57}" dt="2019-11-23T14:01:26.123" v="1314" actId="20577"/>
          <ac:spMkLst>
            <pc:docMk/>
            <pc:sldMk cId="1209322023" sldId="281"/>
            <ac:spMk id="2" creationId="{07934AC6-AE2E-423E-A8B5-D700C274BBBA}"/>
          </ac:spMkLst>
        </pc:spChg>
        <pc:spChg chg="del">
          <ac:chgData name="Ricardo Vázquez Gutiérrez" userId="a93239a096a0afd1" providerId="LiveId" clId="{48D47D40-4938-496F-B58D-D5CCA7548D57}" dt="2019-11-23T14:01:11.318" v="1280"/>
          <ac:spMkLst>
            <pc:docMk/>
            <pc:sldMk cId="1209322023" sldId="281"/>
            <ac:spMk id="3" creationId="{8ACB6C47-A309-44F2-88F6-44AA5AD02857}"/>
          </ac:spMkLst>
        </pc:spChg>
        <pc:picChg chg="add">
          <ac:chgData name="Ricardo Vázquez Gutiérrez" userId="a93239a096a0afd1" providerId="LiveId" clId="{48D47D40-4938-496F-B58D-D5CCA7548D57}" dt="2019-11-23T14:01:11.318" v="1280"/>
          <ac:picMkLst>
            <pc:docMk/>
            <pc:sldMk cId="1209322023" sldId="281"/>
            <ac:picMk id="8194" creationId="{9733743E-844C-4082-BF4C-7AAC33A145B0}"/>
          </ac:picMkLst>
        </pc:picChg>
      </pc:sldChg>
      <pc:sldChg chg="modSp add">
        <pc:chgData name="Ricardo Vázquez Gutiérrez" userId="a93239a096a0afd1" providerId="LiveId" clId="{48D47D40-4938-496F-B58D-D5CCA7548D57}" dt="2019-11-23T14:18:11.749" v="1655" actId="20577"/>
        <pc:sldMkLst>
          <pc:docMk/>
          <pc:sldMk cId="306104809" sldId="282"/>
        </pc:sldMkLst>
        <pc:spChg chg="mod">
          <ac:chgData name="Ricardo Vázquez Gutiérrez" userId="a93239a096a0afd1" providerId="LiveId" clId="{48D47D40-4938-496F-B58D-D5CCA7548D57}" dt="2019-11-23T14:18:11.749" v="1655" actId="20577"/>
          <ac:spMkLst>
            <pc:docMk/>
            <pc:sldMk cId="306104809" sldId="282"/>
            <ac:spMk id="2" creationId="{B1CA920A-4575-498E-BA9A-F27B428406C2}"/>
          </ac:spMkLst>
        </pc:spChg>
        <pc:spChg chg="mod">
          <ac:chgData name="Ricardo Vázquez Gutiérrez" userId="a93239a096a0afd1" providerId="LiveId" clId="{48D47D40-4938-496F-B58D-D5CCA7548D57}" dt="2019-11-23T14:03:50.104" v="1432" actId="6549"/>
          <ac:spMkLst>
            <pc:docMk/>
            <pc:sldMk cId="306104809" sldId="282"/>
            <ac:spMk id="3" creationId="{23AD2CFD-2705-44A3-9639-5D9EC1AD273B}"/>
          </ac:spMkLst>
        </pc:spChg>
      </pc:sldChg>
      <pc:sldChg chg="modSp add">
        <pc:chgData name="Ricardo Vázquez Gutiérrez" userId="a93239a096a0afd1" providerId="LiveId" clId="{48D47D40-4938-496F-B58D-D5CCA7548D57}" dt="2019-11-23T14:05:36.163" v="1478" actId="20577"/>
        <pc:sldMkLst>
          <pc:docMk/>
          <pc:sldMk cId="3668073005" sldId="283"/>
        </pc:sldMkLst>
        <pc:spChg chg="mod">
          <ac:chgData name="Ricardo Vázquez Gutiérrez" userId="a93239a096a0afd1" providerId="LiveId" clId="{48D47D40-4938-496F-B58D-D5CCA7548D57}" dt="2019-11-23T14:05:36.163" v="1478" actId="20577"/>
          <ac:spMkLst>
            <pc:docMk/>
            <pc:sldMk cId="3668073005" sldId="283"/>
            <ac:spMk id="2" creationId="{08B641B1-548F-4A54-944C-E4BDF0D8EEF2}"/>
          </ac:spMkLst>
        </pc:spChg>
        <pc:spChg chg="mod">
          <ac:chgData name="Ricardo Vázquez Gutiérrez" userId="a93239a096a0afd1" providerId="LiveId" clId="{48D47D40-4938-496F-B58D-D5CCA7548D57}" dt="2019-11-23T14:05:11.830" v="1441" actId="123"/>
          <ac:spMkLst>
            <pc:docMk/>
            <pc:sldMk cId="3668073005" sldId="283"/>
            <ac:spMk id="3" creationId="{8D321230-2B12-40D8-9DA6-3A42FDDAE951}"/>
          </ac:spMkLst>
        </pc:spChg>
      </pc:sldChg>
      <pc:sldChg chg="modSp add">
        <pc:chgData name="Ricardo Vázquez Gutiérrez" userId="a93239a096a0afd1" providerId="LiveId" clId="{48D47D40-4938-496F-B58D-D5CCA7548D57}" dt="2019-11-23T14:18:27.158" v="1695" actId="20577"/>
        <pc:sldMkLst>
          <pc:docMk/>
          <pc:sldMk cId="630152107" sldId="284"/>
        </pc:sldMkLst>
        <pc:spChg chg="mod">
          <ac:chgData name="Ricardo Vázquez Gutiérrez" userId="a93239a096a0afd1" providerId="LiveId" clId="{48D47D40-4938-496F-B58D-D5CCA7548D57}" dt="2019-11-23T14:18:27.158" v="1695" actId="20577"/>
          <ac:spMkLst>
            <pc:docMk/>
            <pc:sldMk cId="630152107" sldId="284"/>
            <ac:spMk id="2" creationId="{7CD22771-5C43-498F-915D-CBD0A7BA8A99}"/>
          </ac:spMkLst>
        </pc:spChg>
        <pc:spChg chg="mod">
          <ac:chgData name="Ricardo Vázquez Gutiérrez" userId="a93239a096a0afd1" providerId="LiveId" clId="{48D47D40-4938-496F-B58D-D5CCA7548D57}" dt="2019-11-23T14:08:36.338" v="1483" actId="123"/>
          <ac:spMkLst>
            <pc:docMk/>
            <pc:sldMk cId="630152107" sldId="284"/>
            <ac:spMk id="3" creationId="{B133E54B-7502-4C73-B2DE-FACF37C404BF}"/>
          </ac:spMkLst>
        </pc:spChg>
      </pc:sldChg>
      <pc:sldChg chg="addSp delSp modSp add">
        <pc:chgData name="Ricardo Vázquez Gutiérrez" userId="a93239a096a0afd1" providerId="LiveId" clId="{48D47D40-4938-496F-B58D-D5CCA7548D57}" dt="2019-11-23T14:15:31.045" v="1530" actId="20577"/>
        <pc:sldMkLst>
          <pc:docMk/>
          <pc:sldMk cId="724826166" sldId="285"/>
        </pc:sldMkLst>
        <pc:spChg chg="mod">
          <ac:chgData name="Ricardo Vázquez Gutiérrez" userId="a93239a096a0afd1" providerId="LiveId" clId="{48D47D40-4938-496F-B58D-D5CCA7548D57}" dt="2019-11-23T14:15:31.045" v="1530" actId="20577"/>
          <ac:spMkLst>
            <pc:docMk/>
            <pc:sldMk cId="724826166" sldId="285"/>
            <ac:spMk id="2" creationId="{8B788F51-9F1D-4B33-8072-8ED524EF4B5B}"/>
          </ac:spMkLst>
        </pc:spChg>
        <pc:spChg chg="del">
          <ac:chgData name="Ricardo Vázquez Gutiérrez" userId="a93239a096a0afd1" providerId="LiveId" clId="{48D47D40-4938-496F-B58D-D5CCA7548D57}" dt="2019-11-23T14:13:57.670" v="1485"/>
          <ac:spMkLst>
            <pc:docMk/>
            <pc:sldMk cId="724826166" sldId="285"/>
            <ac:spMk id="3" creationId="{9A74FE4F-E5B4-434E-B6A0-3C34A8FE96C6}"/>
          </ac:spMkLst>
        </pc:spChg>
        <pc:picChg chg="add mod">
          <ac:chgData name="Ricardo Vázquez Gutiérrez" userId="a93239a096a0afd1" providerId="LiveId" clId="{48D47D40-4938-496F-B58D-D5CCA7548D57}" dt="2019-11-23T14:14:10.416" v="1489" actId="14100"/>
          <ac:picMkLst>
            <pc:docMk/>
            <pc:sldMk cId="724826166" sldId="285"/>
            <ac:picMk id="9218" creationId="{481EDD7F-BA46-4949-9E56-D4B44402CE47}"/>
          </ac:picMkLst>
        </pc:picChg>
      </pc:sldChg>
      <pc:sldChg chg="addSp delSp modSp add">
        <pc:chgData name="Ricardo Vázquez Gutiérrez" userId="a93239a096a0afd1" providerId="LiveId" clId="{48D47D40-4938-496F-B58D-D5CCA7548D57}" dt="2019-11-23T14:17:12.407" v="1611" actId="20577"/>
        <pc:sldMkLst>
          <pc:docMk/>
          <pc:sldMk cId="349673120" sldId="286"/>
        </pc:sldMkLst>
        <pc:spChg chg="mod">
          <ac:chgData name="Ricardo Vázquez Gutiérrez" userId="a93239a096a0afd1" providerId="LiveId" clId="{48D47D40-4938-496F-B58D-D5CCA7548D57}" dt="2019-11-23T14:17:12.407" v="1611" actId="20577"/>
          <ac:spMkLst>
            <pc:docMk/>
            <pc:sldMk cId="349673120" sldId="286"/>
            <ac:spMk id="2" creationId="{1FA479D2-1FA6-4559-BF10-7FADD7916BDD}"/>
          </ac:spMkLst>
        </pc:spChg>
        <pc:spChg chg="add del">
          <ac:chgData name="Ricardo Vázquez Gutiérrez" userId="a93239a096a0afd1" providerId="LiveId" clId="{48D47D40-4938-496F-B58D-D5CCA7548D57}" dt="2019-11-23T14:16:15.043" v="1538"/>
          <ac:spMkLst>
            <pc:docMk/>
            <pc:sldMk cId="349673120" sldId="286"/>
            <ac:spMk id="3" creationId="{277DEB8F-4BA6-4B0C-A144-C3B348A2C1B9}"/>
          </ac:spMkLst>
        </pc:spChg>
        <pc:picChg chg="add mod">
          <ac:chgData name="Ricardo Vázquez Gutiérrez" userId="a93239a096a0afd1" providerId="LiveId" clId="{48D47D40-4938-496F-B58D-D5CCA7548D57}" dt="2019-11-23T14:16:28.890" v="1542" actId="14100"/>
          <ac:picMkLst>
            <pc:docMk/>
            <pc:sldMk cId="349673120" sldId="286"/>
            <ac:picMk id="4" creationId="{52A8A0A9-4F97-4C4C-AF1D-1D7899AB57B5}"/>
          </ac:picMkLst>
        </pc:picChg>
        <pc:picChg chg="add del">
          <ac:chgData name="Ricardo Vázquez Gutiérrez" userId="a93239a096a0afd1" providerId="LiveId" clId="{48D47D40-4938-496F-B58D-D5CCA7548D57}" dt="2019-11-23T14:16:15.031" v="1537"/>
          <ac:picMkLst>
            <pc:docMk/>
            <pc:sldMk cId="349673120" sldId="286"/>
            <ac:picMk id="10242" creationId="{6A6F52AE-B54B-413A-8583-64AF223E77B1}"/>
          </ac:picMkLst>
        </pc:picChg>
      </pc:sldChg>
      <pc:sldChg chg="modSp add">
        <pc:chgData name="Ricardo Vázquez Gutiérrez" userId="a93239a096a0afd1" providerId="LiveId" clId="{48D47D40-4938-496F-B58D-D5CCA7548D57}" dt="2019-11-23T14:19:15.549" v="1773" actId="20577"/>
        <pc:sldMkLst>
          <pc:docMk/>
          <pc:sldMk cId="1174896892" sldId="287"/>
        </pc:sldMkLst>
        <pc:spChg chg="mod">
          <ac:chgData name="Ricardo Vázquez Gutiérrez" userId="a93239a096a0afd1" providerId="LiveId" clId="{48D47D40-4938-496F-B58D-D5CCA7548D57}" dt="2019-11-23T14:18:47.273" v="1764" actId="20577"/>
          <ac:spMkLst>
            <pc:docMk/>
            <pc:sldMk cId="1174896892" sldId="287"/>
            <ac:spMk id="2" creationId="{859DF286-47A1-4128-A8E0-703714D02776}"/>
          </ac:spMkLst>
        </pc:spChg>
        <pc:spChg chg="mod">
          <ac:chgData name="Ricardo Vázquez Gutiérrez" userId="a93239a096a0afd1" providerId="LiveId" clId="{48D47D40-4938-496F-B58D-D5CCA7548D57}" dt="2019-11-23T14:19:15.549" v="1773" actId="20577"/>
          <ac:spMkLst>
            <pc:docMk/>
            <pc:sldMk cId="1174896892" sldId="287"/>
            <ac:spMk id="3" creationId="{386ABB0F-5AE7-4857-A814-52062931F76B}"/>
          </ac:spMkLst>
        </pc:spChg>
      </pc:sldChg>
      <pc:sldChg chg="add del">
        <pc:chgData name="Ricardo Vázquez Gutiérrez" userId="a93239a096a0afd1" providerId="LiveId" clId="{48D47D40-4938-496F-B58D-D5CCA7548D57}" dt="2019-11-23T14:16:08.429" v="1533"/>
        <pc:sldMkLst>
          <pc:docMk/>
          <pc:sldMk cId="2008722029" sldId="287"/>
        </pc:sldMkLst>
      </pc:sldChg>
      <pc:sldChg chg="modSp add">
        <pc:chgData name="Ricardo Vázquez Gutiérrez" userId="a93239a096a0afd1" providerId="LiveId" clId="{48D47D40-4938-496F-B58D-D5CCA7548D57}" dt="2019-11-23T14:26:26.849" v="1898" actId="20577"/>
        <pc:sldMkLst>
          <pc:docMk/>
          <pc:sldMk cId="337448762" sldId="288"/>
        </pc:sldMkLst>
        <pc:spChg chg="mod">
          <ac:chgData name="Ricardo Vázquez Gutiérrez" userId="a93239a096a0afd1" providerId="LiveId" clId="{48D47D40-4938-496F-B58D-D5CCA7548D57}" dt="2019-11-23T14:26:26.849" v="1898" actId="20577"/>
          <ac:spMkLst>
            <pc:docMk/>
            <pc:sldMk cId="337448762" sldId="288"/>
            <ac:spMk id="3" creationId="{58FFF028-1D80-42BC-8984-ECFD8B43C66B}"/>
          </ac:spMkLst>
        </pc:spChg>
      </pc:sldChg>
      <pc:sldChg chg="modSp add">
        <pc:chgData name="Ricardo Vázquez Gutiérrez" userId="a93239a096a0afd1" providerId="LiveId" clId="{48D47D40-4938-496F-B58D-D5CCA7548D57}" dt="2019-11-23T14:27:33.901" v="1911" actId="27636"/>
        <pc:sldMkLst>
          <pc:docMk/>
          <pc:sldMk cId="2562685754" sldId="289"/>
        </pc:sldMkLst>
        <pc:spChg chg="mod">
          <ac:chgData name="Ricardo Vázquez Gutiérrez" userId="a93239a096a0afd1" providerId="LiveId" clId="{48D47D40-4938-496F-B58D-D5CCA7548D57}" dt="2019-11-23T14:27:33.901" v="1911" actId="27636"/>
          <ac:spMkLst>
            <pc:docMk/>
            <pc:sldMk cId="2562685754" sldId="289"/>
            <ac:spMk id="3" creationId="{8D5D1952-ECCC-490C-BB9C-17D2F90C516F}"/>
          </ac:spMkLst>
        </pc:spChg>
      </pc:sldChg>
      <pc:sldChg chg="modSp add">
        <pc:chgData name="Ricardo Vázquez Gutiérrez" userId="a93239a096a0afd1" providerId="LiveId" clId="{48D47D40-4938-496F-B58D-D5CCA7548D57}" dt="2019-11-23T14:27:33.813" v="1910" actId="27636"/>
        <pc:sldMkLst>
          <pc:docMk/>
          <pc:sldMk cId="2351105055" sldId="290"/>
        </pc:sldMkLst>
        <pc:spChg chg="mod">
          <ac:chgData name="Ricardo Vázquez Gutiérrez" userId="a93239a096a0afd1" providerId="LiveId" clId="{48D47D40-4938-496F-B58D-D5CCA7548D57}" dt="2019-11-23T14:27:33.813" v="1910" actId="27636"/>
          <ac:spMkLst>
            <pc:docMk/>
            <pc:sldMk cId="2351105055" sldId="290"/>
            <ac:spMk id="3" creationId="{8D5D1952-ECCC-490C-BB9C-17D2F90C516F}"/>
          </ac:spMkLst>
        </pc:spChg>
      </pc:sldChg>
      <pc:sldChg chg="modSp add">
        <pc:chgData name="Ricardo Vázquez Gutiérrez" userId="a93239a096a0afd1" providerId="LiveId" clId="{48D47D40-4938-496F-B58D-D5CCA7548D57}" dt="2019-11-23T14:28:19.905" v="1928" actId="20577"/>
        <pc:sldMkLst>
          <pc:docMk/>
          <pc:sldMk cId="1556422443" sldId="291"/>
        </pc:sldMkLst>
        <pc:spChg chg="mod">
          <ac:chgData name="Ricardo Vázquez Gutiérrez" userId="a93239a096a0afd1" providerId="LiveId" clId="{48D47D40-4938-496F-B58D-D5CCA7548D57}" dt="2019-11-23T14:28:19.905" v="1928" actId="20577"/>
          <ac:spMkLst>
            <pc:docMk/>
            <pc:sldMk cId="1556422443" sldId="291"/>
            <ac:spMk id="3" creationId="{3BBBA307-D057-4D35-9B6C-AA9BF0E90CC6}"/>
          </ac:spMkLst>
        </pc:spChg>
      </pc:sldChg>
    </pc:docChg>
  </pc:docChgLst>
  <pc:docChgLst>
    <pc:chgData name="Ricardo Vázquez Gutiérrez" userId="a93239a096a0afd1" providerId="LiveId" clId="{65FC3797-0060-4355-A217-265F5A8A0267}"/>
    <pc:docChg chg="custSel addSld modSld">
      <pc:chgData name="Ricardo Vázquez Gutiérrez" userId="a93239a096a0afd1" providerId="LiveId" clId="{65FC3797-0060-4355-A217-265F5A8A0267}" dt="2019-11-20T01:05:01.850" v="697" actId="20577"/>
      <pc:docMkLst>
        <pc:docMk/>
      </pc:docMkLst>
      <pc:sldChg chg="modSp">
        <pc:chgData name="Ricardo Vázquez Gutiérrez" userId="a93239a096a0afd1" providerId="LiveId" clId="{65FC3797-0060-4355-A217-265F5A8A0267}" dt="2019-11-19T16:28:38.066" v="430" actId="20577"/>
        <pc:sldMkLst>
          <pc:docMk/>
          <pc:sldMk cId="3473166593" sldId="259"/>
        </pc:sldMkLst>
        <pc:spChg chg="mod">
          <ac:chgData name="Ricardo Vázquez Gutiérrez" userId="a93239a096a0afd1" providerId="LiveId" clId="{65FC3797-0060-4355-A217-265F5A8A0267}" dt="2019-11-19T16:28:38.066" v="430" actId="20577"/>
          <ac:spMkLst>
            <pc:docMk/>
            <pc:sldMk cId="3473166593" sldId="259"/>
            <ac:spMk id="3" creationId="{4DAFB8A4-95AD-4725-9BF2-D459D22B8C64}"/>
          </ac:spMkLst>
        </pc:spChg>
      </pc:sldChg>
      <pc:sldChg chg="modSp modNotesTx">
        <pc:chgData name="Ricardo Vázquez Gutiérrez" userId="a93239a096a0afd1" providerId="LiveId" clId="{65FC3797-0060-4355-A217-265F5A8A0267}" dt="2019-11-19T16:35:30.098" v="451" actId="20577"/>
        <pc:sldMkLst>
          <pc:docMk/>
          <pc:sldMk cId="3332115404" sldId="261"/>
        </pc:sldMkLst>
        <pc:spChg chg="mod">
          <ac:chgData name="Ricardo Vázquez Gutiérrez" userId="a93239a096a0afd1" providerId="LiveId" clId="{65FC3797-0060-4355-A217-265F5A8A0267}" dt="2019-11-19T16:35:30.098" v="451" actId="20577"/>
          <ac:spMkLst>
            <pc:docMk/>
            <pc:sldMk cId="3332115404" sldId="261"/>
            <ac:spMk id="3" creationId="{70FB9DAD-0323-42DA-B3AF-983370899DA5}"/>
          </ac:spMkLst>
        </pc:spChg>
      </pc:sldChg>
      <pc:sldChg chg="modSp add">
        <pc:chgData name="Ricardo Vázquez Gutiérrez" userId="a93239a096a0afd1" providerId="LiveId" clId="{65FC3797-0060-4355-A217-265F5A8A0267}" dt="2019-11-20T01:05:01.850" v="697" actId="20577"/>
        <pc:sldMkLst>
          <pc:docMk/>
          <pc:sldMk cId="3633683966" sldId="262"/>
        </pc:sldMkLst>
        <pc:spChg chg="mod">
          <ac:chgData name="Ricardo Vázquez Gutiérrez" userId="a93239a096a0afd1" providerId="LiveId" clId="{65FC3797-0060-4355-A217-265F5A8A0267}" dt="2019-11-20T01:05:01.850" v="697" actId="20577"/>
          <ac:spMkLst>
            <pc:docMk/>
            <pc:sldMk cId="3633683966" sldId="262"/>
            <ac:spMk id="3" creationId="{98BFC705-5279-4A32-81D7-EECBA471A7D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3CD912-50F8-4316-BE82-00A10DDD8182}" type="datetimeFigureOut">
              <a:rPr lang="es-ES" smtClean="0"/>
              <a:t>23/11/2019</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35FDBC-CE02-4D51-8674-BA60585C3DE6}" type="slidenum">
              <a:rPr lang="es-ES" smtClean="0"/>
              <a:t>‹Nº›</a:t>
            </a:fld>
            <a:endParaRPr lang="es-ES"/>
          </a:p>
        </p:txBody>
      </p:sp>
    </p:spTree>
    <p:extLst>
      <p:ext uri="{BB962C8B-B14F-4D97-AF65-F5344CB8AC3E}">
        <p14:creationId xmlns:p14="http://schemas.microsoft.com/office/powerpoint/2010/main" val="3322482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Por fenómeno entendemos las características relativamente estables y generales del mundo que son interesantes desde un punto de vista científico.</a:t>
            </a:r>
          </a:p>
        </p:txBody>
      </p:sp>
      <p:sp>
        <p:nvSpPr>
          <p:cNvPr id="4" name="Marcador de número de diapositiva 3"/>
          <p:cNvSpPr>
            <a:spLocks noGrp="1"/>
          </p:cNvSpPr>
          <p:nvPr>
            <p:ph type="sldNum" sz="quarter" idx="5"/>
          </p:nvPr>
        </p:nvSpPr>
        <p:spPr/>
        <p:txBody>
          <a:bodyPr/>
          <a:lstStyle/>
          <a:p>
            <a:fld id="{1035FDBC-CE02-4D51-8674-BA60585C3DE6}" type="slidenum">
              <a:rPr lang="es-ES" smtClean="0"/>
              <a:t>8</a:t>
            </a:fld>
            <a:endParaRPr lang="es-ES"/>
          </a:p>
        </p:txBody>
      </p:sp>
    </p:spTree>
    <p:extLst>
      <p:ext uri="{BB962C8B-B14F-4D97-AF65-F5344CB8AC3E}">
        <p14:creationId xmlns:p14="http://schemas.microsoft.com/office/powerpoint/2010/main" val="596193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507F04-08B7-444A-ABAC-B96B7378E32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A7E1F9B-B059-4108-A7E2-B5ADAC5ECCC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1174BE9-2135-4562-9FA1-D8E031DAD682}"/>
              </a:ext>
            </a:extLst>
          </p:cNvPr>
          <p:cNvSpPr>
            <a:spLocks noGrp="1"/>
          </p:cNvSpPr>
          <p:nvPr>
            <p:ph type="dt" sz="half" idx="10"/>
          </p:nvPr>
        </p:nvSpPr>
        <p:spPr/>
        <p:txBody>
          <a:bodyPr/>
          <a:lstStyle/>
          <a:p>
            <a:fld id="{C35E4FC5-E6C9-4F0E-A440-5F7995ABD83A}" type="datetimeFigureOut">
              <a:rPr lang="es-ES" smtClean="0"/>
              <a:t>23/11/2019</a:t>
            </a:fld>
            <a:endParaRPr lang="es-ES"/>
          </a:p>
        </p:txBody>
      </p:sp>
      <p:sp>
        <p:nvSpPr>
          <p:cNvPr id="5" name="Marcador de pie de página 4">
            <a:extLst>
              <a:ext uri="{FF2B5EF4-FFF2-40B4-BE49-F238E27FC236}">
                <a16:creationId xmlns:a16="http://schemas.microsoft.com/office/drawing/2014/main" id="{E30A14F9-3EEB-416B-8A42-0CF0054152B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3A2D97-6BA2-4E1D-92A0-8311C483E510}"/>
              </a:ext>
            </a:extLst>
          </p:cNvPr>
          <p:cNvSpPr>
            <a:spLocks noGrp="1"/>
          </p:cNvSpPr>
          <p:nvPr>
            <p:ph type="sldNum" sz="quarter" idx="12"/>
          </p:nvPr>
        </p:nvSpPr>
        <p:spPr/>
        <p:txBody>
          <a:bodyPr/>
          <a:lstStyle/>
          <a:p>
            <a:fld id="{69D62DA2-E528-4902-B386-C1D640F146C3}" type="slidenum">
              <a:rPr lang="es-ES" smtClean="0"/>
              <a:t>‹Nº›</a:t>
            </a:fld>
            <a:endParaRPr lang="es-ES"/>
          </a:p>
        </p:txBody>
      </p:sp>
    </p:spTree>
    <p:extLst>
      <p:ext uri="{BB962C8B-B14F-4D97-AF65-F5344CB8AC3E}">
        <p14:creationId xmlns:p14="http://schemas.microsoft.com/office/powerpoint/2010/main" val="1684797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2EE0C7-AF4C-4B03-B198-39E06966D2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4AB1FC9-2862-4E98-B481-C1EDC10164B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13C257-EDCC-4C15-8784-892E39F075E1}"/>
              </a:ext>
            </a:extLst>
          </p:cNvPr>
          <p:cNvSpPr>
            <a:spLocks noGrp="1"/>
          </p:cNvSpPr>
          <p:nvPr>
            <p:ph type="dt" sz="half" idx="10"/>
          </p:nvPr>
        </p:nvSpPr>
        <p:spPr/>
        <p:txBody>
          <a:bodyPr/>
          <a:lstStyle/>
          <a:p>
            <a:fld id="{C35E4FC5-E6C9-4F0E-A440-5F7995ABD83A}" type="datetimeFigureOut">
              <a:rPr lang="es-ES" smtClean="0"/>
              <a:t>23/11/2019</a:t>
            </a:fld>
            <a:endParaRPr lang="es-ES"/>
          </a:p>
        </p:txBody>
      </p:sp>
      <p:sp>
        <p:nvSpPr>
          <p:cNvPr id="5" name="Marcador de pie de página 4">
            <a:extLst>
              <a:ext uri="{FF2B5EF4-FFF2-40B4-BE49-F238E27FC236}">
                <a16:creationId xmlns:a16="http://schemas.microsoft.com/office/drawing/2014/main" id="{7C2B070E-7719-49CC-A143-F4BF6057018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0938FD9-0A17-4629-B18E-F07D5A240AE3}"/>
              </a:ext>
            </a:extLst>
          </p:cNvPr>
          <p:cNvSpPr>
            <a:spLocks noGrp="1"/>
          </p:cNvSpPr>
          <p:nvPr>
            <p:ph type="sldNum" sz="quarter" idx="12"/>
          </p:nvPr>
        </p:nvSpPr>
        <p:spPr/>
        <p:txBody>
          <a:bodyPr/>
          <a:lstStyle/>
          <a:p>
            <a:fld id="{69D62DA2-E528-4902-B386-C1D640F146C3}" type="slidenum">
              <a:rPr lang="es-ES" smtClean="0"/>
              <a:t>‹Nº›</a:t>
            </a:fld>
            <a:endParaRPr lang="es-ES"/>
          </a:p>
        </p:txBody>
      </p:sp>
    </p:spTree>
    <p:extLst>
      <p:ext uri="{BB962C8B-B14F-4D97-AF65-F5344CB8AC3E}">
        <p14:creationId xmlns:p14="http://schemas.microsoft.com/office/powerpoint/2010/main" val="5007510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408B139-267A-4D1B-861E-96721E26A427}"/>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2667753-36E6-489F-B0BA-E9B4F25E52A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C4E7E7-E6F9-4CCA-8245-48BF9EB82E12}"/>
              </a:ext>
            </a:extLst>
          </p:cNvPr>
          <p:cNvSpPr>
            <a:spLocks noGrp="1"/>
          </p:cNvSpPr>
          <p:nvPr>
            <p:ph type="dt" sz="half" idx="10"/>
          </p:nvPr>
        </p:nvSpPr>
        <p:spPr/>
        <p:txBody>
          <a:bodyPr/>
          <a:lstStyle/>
          <a:p>
            <a:fld id="{C35E4FC5-E6C9-4F0E-A440-5F7995ABD83A}" type="datetimeFigureOut">
              <a:rPr lang="es-ES" smtClean="0"/>
              <a:t>23/11/2019</a:t>
            </a:fld>
            <a:endParaRPr lang="es-ES"/>
          </a:p>
        </p:txBody>
      </p:sp>
      <p:sp>
        <p:nvSpPr>
          <p:cNvPr id="5" name="Marcador de pie de página 4">
            <a:extLst>
              <a:ext uri="{FF2B5EF4-FFF2-40B4-BE49-F238E27FC236}">
                <a16:creationId xmlns:a16="http://schemas.microsoft.com/office/drawing/2014/main" id="{35B28D54-AF33-4937-8665-443675C8295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979A5F1-6BA0-485E-83B5-E1AC547E41AF}"/>
              </a:ext>
            </a:extLst>
          </p:cNvPr>
          <p:cNvSpPr>
            <a:spLocks noGrp="1"/>
          </p:cNvSpPr>
          <p:nvPr>
            <p:ph type="sldNum" sz="quarter" idx="12"/>
          </p:nvPr>
        </p:nvSpPr>
        <p:spPr/>
        <p:txBody>
          <a:bodyPr/>
          <a:lstStyle/>
          <a:p>
            <a:fld id="{69D62DA2-E528-4902-B386-C1D640F146C3}" type="slidenum">
              <a:rPr lang="es-ES" smtClean="0"/>
              <a:t>‹Nº›</a:t>
            </a:fld>
            <a:endParaRPr lang="es-ES"/>
          </a:p>
        </p:txBody>
      </p:sp>
    </p:spTree>
    <p:extLst>
      <p:ext uri="{BB962C8B-B14F-4D97-AF65-F5344CB8AC3E}">
        <p14:creationId xmlns:p14="http://schemas.microsoft.com/office/powerpoint/2010/main" val="1903052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2F1750-076D-4BC8-89B0-CDD572597AA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49F8E84-75A2-4F96-97FE-2217DCA7CD4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D3CEB4C-D3E6-4C18-85B8-904386754E1E}"/>
              </a:ext>
            </a:extLst>
          </p:cNvPr>
          <p:cNvSpPr>
            <a:spLocks noGrp="1"/>
          </p:cNvSpPr>
          <p:nvPr>
            <p:ph type="dt" sz="half" idx="10"/>
          </p:nvPr>
        </p:nvSpPr>
        <p:spPr/>
        <p:txBody>
          <a:bodyPr/>
          <a:lstStyle/>
          <a:p>
            <a:fld id="{C35E4FC5-E6C9-4F0E-A440-5F7995ABD83A}" type="datetimeFigureOut">
              <a:rPr lang="es-ES" smtClean="0"/>
              <a:t>23/11/2019</a:t>
            </a:fld>
            <a:endParaRPr lang="es-ES"/>
          </a:p>
        </p:txBody>
      </p:sp>
      <p:sp>
        <p:nvSpPr>
          <p:cNvPr id="5" name="Marcador de pie de página 4">
            <a:extLst>
              <a:ext uri="{FF2B5EF4-FFF2-40B4-BE49-F238E27FC236}">
                <a16:creationId xmlns:a16="http://schemas.microsoft.com/office/drawing/2014/main" id="{A5F4CFBE-84B5-41BE-83B2-7F28D80F917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EB8DF9B-5D1F-45C2-BB61-389B3C3BB46D}"/>
              </a:ext>
            </a:extLst>
          </p:cNvPr>
          <p:cNvSpPr>
            <a:spLocks noGrp="1"/>
          </p:cNvSpPr>
          <p:nvPr>
            <p:ph type="sldNum" sz="quarter" idx="12"/>
          </p:nvPr>
        </p:nvSpPr>
        <p:spPr/>
        <p:txBody>
          <a:bodyPr/>
          <a:lstStyle/>
          <a:p>
            <a:fld id="{69D62DA2-E528-4902-B386-C1D640F146C3}" type="slidenum">
              <a:rPr lang="es-ES" smtClean="0"/>
              <a:t>‹Nº›</a:t>
            </a:fld>
            <a:endParaRPr lang="es-ES"/>
          </a:p>
        </p:txBody>
      </p:sp>
    </p:spTree>
    <p:extLst>
      <p:ext uri="{BB962C8B-B14F-4D97-AF65-F5344CB8AC3E}">
        <p14:creationId xmlns:p14="http://schemas.microsoft.com/office/powerpoint/2010/main" val="3241386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977935-E887-485B-9DA2-93682569F8F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9B4A67E-1A0D-4351-A61F-DD7535E192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8CA8C5C-6A94-4233-805A-CB3D160328F4}"/>
              </a:ext>
            </a:extLst>
          </p:cNvPr>
          <p:cNvSpPr>
            <a:spLocks noGrp="1"/>
          </p:cNvSpPr>
          <p:nvPr>
            <p:ph type="dt" sz="half" idx="10"/>
          </p:nvPr>
        </p:nvSpPr>
        <p:spPr/>
        <p:txBody>
          <a:bodyPr/>
          <a:lstStyle/>
          <a:p>
            <a:fld id="{C35E4FC5-E6C9-4F0E-A440-5F7995ABD83A}" type="datetimeFigureOut">
              <a:rPr lang="es-ES" smtClean="0"/>
              <a:t>23/11/2019</a:t>
            </a:fld>
            <a:endParaRPr lang="es-ES"/>
          </a:p>
        </p:txBody>
      </p:sp>
      <p:sp>
        <p:nvSpPr>
          <p:cNvPr id="5" name="Marcador de pie de página 4">
            <a:extLst>
              <a:ext uri="{FF2B5EF4-FFF2-40B4-BE49-F238E27FC236}">
                <a16:creationId xmlns:a16="http://schemas.microsoft.com/office/drawing/2014/main" id="{0F604873-7E68-49A4-9328-CA49B2D15CD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5A82467-4EAB-42D1-9563-C3DAF27A0F88}"/>
              </a:ext>
            </a:extLst>
          </p:cNvPr>
          <p:cNvSpPr>
            <a:spLocks noGrp="1"/>
          </p:cNvSpPr>
          <p:nvPr>
            <p:ph type="sldNum" sz="quarter" idx="12"/>
          </p:nvPr>
        </p:nvSpPr>
        <p:spPr/>
        <p:txBody>
          <a:bodyPr/>
          <a:lstStyle/>
          <a:p>
            <a:fld id="{69D62DA2-E528-4902-B386-C1D640F146C3}" type="slidenum">
              <a:rPr lang="es-ES" smtClean="0"/>
              <a:t>‹Nº›</a:t>
            </a:fld>
            <a:endParaRPr lang="es-ES"/>
          </a:p>
        </p:txBody>
      </p:sp>
    </p:spTree>
    <p:extLst>
      <p:ext uri="{BB962C8B-B14F-4D97-AF65-F5344CB8AC3E}">
        <p14:creationId xmlns:p14="http://schemas.microsoft.com/office/powerpoint/2010/main" val="1245537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A0983B-57D2-40B2-8EEB-C4B7217582C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3D9C9A5-29D0-4000-81CD-4A43152E4ED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DA4472C3-57C3-4B91-B7FA-99F0011AA77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3219B8C-C61C-4643-BB96-83A08B9EACB6}"/>
              </a:ext>
            </a:extLst>
          </p:cNvPr>
          <p:cNvSpPr>
            <a:spLocks noGrp="1"/>
          </p:cNvSpPr>
          <p:nvPr>
            <p:ph type="dt" sz="half" idx="10"/>
          </p:nvPr>
        </p:nvSpPr>
        <p:spPr/>
        <p:txBody>
          <a:bodyPr/>
          <a:lstStyle/>
          <a:p>
            <a:fld id="{C35E4FC5-E6C9-4F0E-A440-5F7995ABD83A}" type="datetimeFigureOut">
              <a:rPr lang="es-ES" smtClean="0"/>
              <a:t>23/11/2019</a:t>
            </a:fld>
            <a:endParaRPr lang="es-ES"/>
          </a:p>
        </p:txBody>
      </p:sp>
      <p:sp>
        <p:nvSpPr>
          <p:cNvPr id="6" name="Marcador de pie de página 5">
            <a:extLst>
              <a:ext uri="{FF2B5EF4-FFF2-40B4-BE49-F238E27FC236}">
                <a16:creationId xmlns:a16="http://schemas.microsoft.com/office/drawing/2014/main" id="{FA9D08E8-05C8-494C-81AA-010D5DD2245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7F240EE-AB2A-4834-815E-718B9AA35DE6}"/>
              </a:ext>
            </a:extLst>
          </p:cNvPr>
          <p:cNvSpPr>
            <a:spLocks noGrp="1"/>
          </p:cNvSpPr>
          <p:nvPr>
            <p:ph type="sldNum" sz="quarter" idx="12"/>
          </p:nvPr>
        </p:nvSpPr>
        <p:spPr/>
        <p:txBody>
          <a:bodyPr/>
          <a:lstStyle/>
          <a:p>
            <a:fld id="{69D62DA2-E528-4902-B386-C1D640F146C3}" type="slidenum">
              <a:rPr lang="es-ES" smtClean="0"/>
              <a:t>‹Nº›</a:t>
            </a:fld>
            <a:endParaRPr lang="es-ES"/>
          </a:p>
        </p:txBody>
      </p:sp>
    </p:spTree>
    <p:extLst>
      <p:ext uri="{BB962C8B-B14F-4D97-AF65-F5344CB8AC3E}">
        <p14:creationId xmlns:p14="http://schemas.microsoft.com/office/powerpoint/2010/main" val="1328303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665ED0-7199-431A-BC73-471EF31FD77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8F4315-AFED-4E9F-87FF-37BCF4DF3F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AE37B29-0A2A-4944-8323-D15AB517976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97CE141-A278-49EC-828C-4EE05981FD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1D4A450-1F7F-4DEC-BA41-CD20EBFE68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8359B85-2D69-410A-A9F4-0C1AE0ECB3E3}"/>
              </a:ext>
            </a:extLst>
          </p:cNvPr>
          <p:cNvSpPr>
            <a:spLocks noGrp="1"/>
          </p:cNvSpPr>
          <p:nvPr>
            <p:ph type="dt" sz="half" idx="10"/>
          </p:nvPr>
        </p:nvSpPr>
        <p:spPr/>
        <p:txBody>
          <a:bodyPr/>
          <a:lstStyle/>
          <a:p>
            <a:fld id="{C35E4FC5-E6C9-4F0E-A440-5F7995ABD83A}" type="datetimeFigureOut">
              <a:rPr lang="es-ES" smtClean="0"/>
              <a:t>23/11/2019</a:t>
            </a:fld>
            <a:endParaRPr lang="es-ES"/>
          </a:p>
        </p:txBody>
      </p:sp>
      <p:sp>
        <p:nvSpPr>
          <p:cNvPr id="8" name="Marcador de pie de página 7">
            <a:extLst>
              <a:ext uri="{FF2B5EF4-FFF2-40B4-BE49-F238E27FC236}">
                <a16:creationId xmlns:a16="http://schemas.microsoft.com/office/drawing/2014/main" id="{92B6A56C-C612-4FC6-8783-9D2D0CA4898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B1965BE-308C-4E32-ADEC-40863925E159}"/>
              </a:ext>
            </a:extLst>
          </p:cNvPr>
          <p:cNvSpPr>
            <a:spLocks noGrp="1"/>
          </p:cNvSpPr>
          <p:nvPr>
            <p:ph type="sldNum" sz="quarter" idx="12"/>
          </p:nvPr>
        </p:nvSpPr>
        <p:spPr/>
        <p:txBody>
          <a:bodyPr/>
          <a:lstStyle/>
          <a:p>
            <a:fld id="{69D62DA2-E528-4902-B386-C1D640F146C3}" type="slidenum">
              <a:rPr lang="es-ES" smtClean="0"/>
              <a:t>‹Nº›</a:t>
            </a:fld>
            <a:endParaRPr lang="es-ES"/>
          </a:p>
        </p:txBody>
      </p:sp>
    </p:spTree>
    <p:extLst>
      <p:ext uri="{BB962C8B-B14F-4D97-AF65-F5344CB8AC3E}">
        <p14:creationId xmlns:p14="http://schemas.microsoft.com/office/powerpoint/2010/main" val="2038330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501173-21F1-43E5-80B0-632C105E26E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FDF941D4-5163-41D8-BC1C-898626F15F04}"/>
              </a:ext>
            </a:extLst>
          </p:cNvPr>
          <p:cNvSpPr>
            <a:spLocks noGrp="1"/>
          </p:cNvSpPr>
          <p:nvPr>
            <p:ph type="dt" sz="half" idx="10"/>
          </p:nvPr>
        </p:nvSpPr>
        <p:spPr/>
        <p:txBody>
          <a:bodyPr/>
          <a:lstStyle/>
          <a:p>
            <a:fld id="{C35E4FC5-E6C9-4F0E-A440-5F7995ABD83A}" type="datetimeFigureOut">
              <a:rPr lang="es-ES" smtClean="0"/>
              <a:t>23/11/2019</a:t>
            </a:fld>
            <a:endParaRPr lang="es-ES"/>
          </a:p>
        </p:txBody>
      </p:sp>
      <p:sp>
        <p:nvSpPr>
          <p:cNvPr id="4" name="Marcador de pie de página 3">
            <a:extLst>
              <a:ext uri="{FF2B5EF4-FFF2-40B4-BE49-F238E27FC236}">
                <a16:creationId xmlns:a16="http://schemas.microsoft.com/office/drawing/2014/main" id="{8C44BE05-FF3D-4448-8A10-7FD91517D3C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0ED58FC1-8B19-4531-AB65-758070495732}"/>
              </a:ext>
            </a:extLst>
          </p:cNvPr>
          <p:cNvSpPr>
            <a:spLocks noGrp="1"/>
          </p:cNvSpPr>
          <p:nvPr>
            <p:ph type="sldNum" sz="quarter" idx="12"/>
          </p:nvPr>
        </p:nvSpPr>
        <p:spPr/>
        <p:txBody>
          <a:bodyPr/>
          <a:lstStyle/>
          <a:p>
            <a:fld id="{69D62DA2-E528-4902-B386-C1D640F146C3}" type="slidenum">
              <a:rPr lang="es-ES" smtClean="0"/>
              <a:t>‹Nº›</a:t>
            </a:fld>
            <a:endParaRPr lang="es-ES"/>
          </a:p>
        </p:txBody>
      </p:sp>
    </p:spTree>
    <p:extLst>
      <p:ext uri="{BB962C8B-B14F-4D97-AF65-F5344CB8AC3E}">
        <p14:creationId xmlns:p14="http://schemas.microsoft.com/office/powerpoint/2010/main" val="8200651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5BA5618-792D-40BE-BE62-5368E15FD50B}"/>
              </a:ext>
            </a:extLst>
          </p:cNvPr>
          <p:cNvSpPr>
            <a:spLocks noGrp="1"/>
          </p:cNvSpPr>
          <p:nvPr>
            <p:ph type="dt" sz="half" idx="10"/>
          </p:nvPr>
        </p:nvSpPr>
        <p:spPr/>
        <p:txBody>
          <a:bodyPr/>
          <a:lstStyle/>
          <a:p>
            <a:fld id="{C35E4FC5-E6C9-4F0E-A440-5F7995ABD83A}" type="datetimeFigureOut">
              <a:rPr lang="es-ES" smtClean="0"/>
              <a:t>23/11/2019</a:t>
            </a:fld>
            <a:endParaRPr lang="es-ES"/>
          </a:p>
        </p:txBody>
      </p:sp>
      <p:sp>
        <p:nvSpPr>
          <p:cNvPr id="3" name="Marcador de pie de página 2">
            <a:extLst>
              <a:ext uri="{FF2B5EF4-FFF2-40B4-BE49-F238E27FC236}">
                <a16:creationId xmlns:a16="http://schemas.microsoft.com/office/drawing/2014/main" id="{D08BC0CE-C0BA-4C33-BE8E-E418B4DB8CC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3984174-5531-4F6D-A1B1-4E1838207509}"/>
              </a:ext>
            </a:extLst>
          </p:cNvPr>
          <p:cNvSpPr>
            <a:spLocks noGrp="1"/>
          </p:cNvSpPr>
          <p:nvPr>
            <p:ph type="sldNum" sz="quarter" idx="12"/>
          </p:nvPr>
        </p:nvSpPr>
        <p:spPr/>
        <p:txBody>
          <a:bodyPr/>
          <a:lstStyle/>
          <a:p>
            <a:fld id="{69D62DA2-E528-4902-B386-C1D640F146C3}" type="slidenum">
              <a:rPr lang="es-ES" smtClean="0"/>
              <a:t>‹Nº›</a:t>
            </a:fld>
            <a:endParaRPr lang="es-ES"/>
          </a:p>
        </p:txBody>
      </p:sp>
    </p:spTree>
    <p:extLst>
      <p:ext uri="{BB962C8B-B14F-4D97-AF65-F5344CB8AC3E}">
        <p14:creationId xmlns:p14="http://schemas.microsoft.com/office/powerpoint/2010/main" val="2699995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B248C02-6604-4B29-BC23-4D59FC03C17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FAC558D-4569-43A0-9ED3-3B282D659E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683166A-B302-4838-B750-1102A2BDBA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5A58D5-F07D-42EE-8460-060AE0B4868C}"/>
              </a:ext>
            </a:extLst>
          </p:cNvPr>
          <p:cNvSpPr>
            <a:spLocks noGrp="1"/>
          </p:cNvSpPr>
          <p:nvPr>
            <p:ph type="dt" sz="half" idx="10"/>
          </p:nvPr>
        </p:nvSpPr>
        <p:spPr/>
        <p:txBody>
          <a:bodyPr/>
          <a:lstStyle/>
          <a:p>
            <a:fld id="{C35E4FC5-E6C9-4F0E-A440-5F7995ABD83A}" type="datetimeFigureOut">
              <a:rPr lang="es-ES" smtClean="0"/>
              <a:t>23/11/2019</a:t>
            </a:fld>
            <a:endParaRPr lang="es-ES"/>
          </a:p>
        </p:txBody>
      </p:sp>
      <p:sp>
        <p:nvSpPr>
          <p:cNvPr id="6" name="Marcador de pie de página 5">
            <a:extLst>
              <a:ext uri="{FF2B5EF4-FFF2-40B4-BE49-F238E27FC236}">
                <a16:creationId xmlns:a16="http://schemas.microsoft.com/office/drawing/2014/main" id="{DF5AC331-A0B7-4DF9-971A-2B06EC32774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EE7931DD-CF58-4FAF-AA6D-D6794FB41D78}"/>
              </a:ext>
            </a:extLst>
          </p:cNvPr>
          <p:cNvSpPr>
            <a:spLocks noGrp="1"/>
          </p:cNvSpPr>
          <p:nvPr>
            <p:ph type="sldNum" sz="quarter" idx="12"/>
          </p:nvPr>
        </p:nvSpPr>
        <p:spPr/>
        <p:txBody>
          <a:bodyPr/>
          <a:lstStyle/>
          <a:p>
            <a:fld id="{69D62DA2-E528-4902-B386-C1D640F146C3}" type="slidenum">
              <a:rPr lang="es-ES" smtClean="0"/>
              <a:t>‹Nº›</a:t>
            </a:fld>
            <a:endParaRPr lang="es-ES"/>
          </a:p>
        </p:txBody>
      </p:sp>
    </p:spTree>
    <p:extLst>
      <p:ext uri="{BB962C8B-B14F-4D97-AF65-F5344CB8AC3E}">
        <p14:creationId xmlns:p14="http://schemas.microsoft.com/office/powerpoint/2010/main" val="751562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9D4670-CE66-420A-9F95-6056D0B9EFD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2686477-619B-4F33-99A5-FEDCCC0535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872A67ED-F8D8-4F79-8A21-A7D51C1A11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003C2A0-0B79-422E-8AF4-9DEB23D3290F}"/>
              </a:ext>
            </a:extLst>
          </p:cNvPr>
          <p:cNvSpPr>
            <a:spLocks noGrp="1"/>
          </p:cNvSpPr>
          <p:nvPr>
            <p:ph type="dt" sz="half" idx="10"/>
          </p:nvPr>
        </p:nvSpPr>
        <p:spPr/>
        <p:txBody>
          <a:bodyPr/>
          <a:lstStyle/>
          <a:p>
            <a:fld id="{C35E4FC5-E6C9-4F0E-A440-5F7995ABD83A}" type="datetimeFigureOut">
              <a:rPr lang="es-ES" smtClean="0"/>
              <a:t>23/11/2019</a:t>
            </a:fld>
            <a:endParaRPr lang="es-ES"/>
          </a:p>
        </p:txBody>
      </p:sp>
      <p:sp>
        <p:nvSpPr>
          <p:cNvPr id="6" name="Marcador de pie de página 5">
            <a:extLst>
              <a:ext uri="{FF2B5EF4-FFF2-40B4-BE49-F238E27FC236}">
                <a16:creationId xmlns:a16="http://schemas.microsoft.com/office/drawing/2014/main" id="{07F61387-DCA2-4659-B3AE-9B96E183566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A779B70-2D28-4CD1-99C1-C8F0A5658CA5}"/>
              </a:ext>
            </a:extLst>
          </p:cNvPr>
          <p:cNvSpPr>
            <a:spLocks noGrp="1"/>
          </p:cNvSpPr>
          <p:nvPr>
            <p:ph type="sldNum" sz="quarter" idx="12"/>
          </p:nvPr>
        </p:nvSpPr>
        <p:spPr/>
        <p:txBody>
          <a:bodyPr/>
          <a:lstStyle/>
          <a:p>
            <a:fld id="{69D62DA2-E528-4902-B386-C1D640F146C3}" type="slidenum">
              <a:rPr lang="es-ES" smtClean="0"/>
              <a:t>‹Nº›</a:t>
            </a:fld>
            <a:endParaRPr lang="es-ES"/>
          </a:p>
        </p:txBody>
      </p:sp>
    </p:spTree>
    <p:extLst>
      <p:ext uri="{BB962C8B-B14F-4D97-AF65-F5344CB8AC3E}">
        <p14:creationId xmlns:p14="http://schemas.microsoft.com/office/powerpoint/2010/main" val="2275186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7A87D9A-E9A9-4E5D-96FB-5B103A6E57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08CB6AA-B252-46C9-95CA-2DBD9162D5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F083691-9A32-419D-B9A7-D08F07AC57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E4FC5-E6C9-4F0E-A440-5F7995ABD83A}" type="datetimeFigureOut">
              <a:rPr lang="es-ES" smtClean="0"/>
              <a:t>23/11/2019</a:t>
            </a:fld>
            <a:endParaRPr lang="es-ES"/>
          </a:p>
        </p:txBody>
      </p:sp>
      <p:sp>
        <p:nvSpPr>
          <p:cNvPr id="5" name="Marcador de pie de página 4">
            <a:extLst>
              <a:ext uri="{FF2B5EF4-FFF2-40B4-BE49-F238E27FC236}">
                <a16:creationId xmlns:a16="http://schemas.microsoft.com/office/drawing/2014/main" id="{D90A85DF-1AED-4E60-9CA9-26284542C4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72411484-BBB8-4BAE-BD9E-40014AAFBA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D62DA2-E528-4902-B386-C1D640F146C3}" type="slidenum">
              <a:rPr lang="es-ES" smtClean="0"/>
              <a:t>‹Nº›</a:t>
            </a:fld>
            <a:endParaRPr lang="es-ES"/>
          </a:p>
        </p:txBody>
      </p:sp>
    </p:spTree>
    <p:extLst>
      <p:ext uri="{BB962C8B-B14F-4D97-AF65-F5344CB8AC3E}">
        <p14:creationId xmlns:p14="http://schemas.microsoft.com/office/powerpoint/2010/main" val="3368987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653BC54-2961-4F7B-9341-BBF6B6881B82}"/>
              </a:ext>
            </a:extLst>
          </p:cNvPr>
          <p:cNvSpPr>
            <a:spLocks noGrp="1"/>
          </p:cNvSpPr>
          <p:nvPr>
            <p:ph type="ctrTitle"/>
          </p:nvPr>
        </p:nvSpPr>
        <p:spPr/>
        <p:txBody>
          <a:bodyPr>
            <a:normAutofit fontScale="90000"/>
          </a:bodyPr>
          <a:lstStyle/>
          <a:p>
            <a:br>
              <a:rPr lang="es-ES" sz="4800" dirty="0"/>
            </a:br>
            <a:br>
              <a:rPr lang="es-ES" sz="4800" dirty="0"/>
            </a:br>
            <a:br>
              <a:rPr lang="es-ES" sz="4800" dirty="0"/>
            </a:br>
            <a:br>
              <a:rPr lang="es-ES" sz="4800" dirty="0"/>
            </a:br>
            <a:br>
              <a:rPr lang="es-ES" sz="4800" dirty="0"/>
            </a:br>
            <a:r>
              <a:rPr lang="es-ES" sz="4800" dirty="0"/>
              <a:t>¿Los modelos científicos nos dicen realmente cómo es el mundo?</a:t>
            </a:r>
          </a:p>
        </p:txBody>
      </p:sp>
      <p:sp>
        <p:nvSpPr>
          <p:cNvPr id="3" name="Subtítulo 2">
            <a:extLst>
              <a:ext uri="{FF2B5EF4-FFF2-40B4-BE49-F238E27FC236}">
                <a16:creationId xmlns:a16="http://schemas.microsoft.com/office/drawing/2014/main" id="{9ADC9ABE-235D-4A59-966E-66660437A7BB}"/>
              </a:ext>
            </a:extLst>
          </p:cNvPr>
          <p:cNvSpPr>
            <a:spLocks noGrp="1"/>
          </p:cNvSpPr>
          <p:nvPr>
            <p:ph type="subTitle" idx="1"/>
          </p:nvPr>
        </p:nvSpPr>
        <p:spPr/>
        <p:txBody>
          <a:bodyPr/>
          <a:lstStyle/>
          <a:p>
            <a:endParaRPr lang="es-ES" dirty="0"/>
          </a:p>
          <a:p>
            <a:r>
              <a:rPr lang="es-ES" dirty="0"/>
              <a:t>Dr. Ricardo Vázquez</a:t>
            </a:r>
          </a:p>
        </p:txBody>
      </p:sp>
    </p:spTree>
    <p:extLst>
      <p:ext uri="{BB962C8B-B14F-4D97-AF65-F5344CB8AC3E}">
        <p14:creationId xmlns:p14="http://schemas.microsoft.com/office/powerpoint/2010/main" val="3399665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8DEE19-3C8C-4BCF-BC9C-6750EFE3B7B3}"/>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B0F60070-8B89-4A1C-9285-71F2F4502775}"/>
              </a:ext>
            </a:extLst>
          </p:cNvPr>
          <p:cNvSpPr>
            <a:spLocks noGrp="1"/>
          </p:cNvSpPr>
          <p:nvPr>
            <p:ph idx="1"/>
          </p:nvPr>
        </p:nvSpPr>
        <p:spPr/>
        <p:txBody>
          <a:bodyPr>
            <a:normAutofit/>
          </a:bodyPr>
          <a:lstStyle/>
          <a:p>
            <a:r>
              <a:rPr lang="es-ES" dirty="0"/>
              <a:t>En segundo lugar, dado el uso de sofisticadas técnicas estadísticas preparando los datos para probar o confirmar teorías, los resultados de estos procedimientos han sido llamados modelos de datos (</a:t>
            </a:r>
            <a:r>
              <a:rPr lang="es-ES" dirty="0" err="1"/>
              <a:t>Suppes</a:t>
            </a:r>
            <a:r>
              <a:rPr lang="es-ES" dirty="0"/>
              <a:t>, 1962). </a:t>
            </a:r>
          </a:p>
        </p:txBody>
      </p:sp>
    </p:spTree>
    <p:extLst>
      <p:ext uri="{BB962C8B-B14F-4D97-AF65-F5344CB8AC3E}">
        <p14:creationId xmlns:p14="http://schemas.microsoft.com/office/powerpoint/2010/main" val="3786499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93B48E-E81F-468C-9600-702047EBB021}"/>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54F35F6F-7794-493D-A83C-481485C25921}"/>
              </a:ext>
            </a:extLst>
          </p:cNvPr>
          <p:cNvSpPr>
            <a:spLocks noGrp="1"/>
          </p:cNvSpPr>
          <p:nvPr>
            <p:ph idx="1"/>
          </p:nvPr>
        </p:nvSpPr>
        <p:spPr/>
        <p:txBody>
          <a:bodyPr/>
          <a:lstStyle/>
          <a:p>
            <a:pPr algn="just"/>
            <a:r>
              <a:rPr lang="es-ES" dirty="0"/>
              <a:t>En tercer lugar, los modelos pueden representar algunos aspectos seleccionados o partes del mundo. La discusión reciente sobre la representación científica se ha centrado en este papel representacional, motivado por el acuerdo general entre los filósofos de la ciencia de que los modelos nos ofrecen conocimiento porque representan algún aspecto del mundo real (</a:t>
            </a:r>
            <a:r>
              <a:rPr lang="es-ES" dirty="0" err="1"/>
              <a:t>e.g</a:t>
            </a:r>
            <a:r>
              <a:rPr lang="es-ES" dirty="0"/>
              <a:t>., </a:t>
            </a:r>
            <a:r>
              <a:rPr lang="es-ES" dirty="0" err="1"/>
              <a:t>Bailer</a:t>
            </a:r>
            <a:r>
              <a:rPr lang="es-ES" dirty="0"/>
              <a:t>-Jones, 2003; </a:t>
            </a:r>
            <a:r>
              <a:rPr lang="es-ES" dirty="0" err="1"/>
              <a:t>Contessa</a:t>
            </a:r>
            <a:r>
              <a:rPr lang="es-ES" dirty="0"/>
              <a:t>, 2007; da Costa &amp; French, 2000; French &amp; </a:t>
            </a:r>
            <a:r>
              <a:rPr lang="es-ES" dirty="0" err="1"/>
              <a:t>Ladyman</a:t>
            </a:r>
            <a:r>
              <a:rPr lang="es-ES" dirty="0"/>
              <a:t>, 1999; Frigg, 2002; </a:t>
            </a:r>
            <a:r>
              <a:rPr lang="es-ES" dirty="0" err="1"/>
              <a:t>Giere</a:t>
            </a:r>
            <a:r>
              <a:rPr lang="es-ES" dirty="0"/>
              <a:t>, 2004; </a:t>
            </a:r>
            <a:r>
              <a:rPr lang="es-ES" dirty="0" err="1"/>
              <a:t>Mäki</a:t>
            </a:r>
            <a:r>
              <a:rPr lang="es-ES" dirty="0"/>
              <a:t>, 2009; Morrison &amp; Morgan, 1999; Suárez, 1999). Como resultado, se han propuesto muchas explicaciones de la representación científica.</a:t>
            </a:r>
          </a:p>
        </p:txBody>
      </p:sp>
    </p:spTree>
    <p:extLst>
      <p:ext uri="{BB962C8B-B14F-4D97-AF65-F5344CB8AC3E}">
        <p14:creationId xmlns:p14="http://schemas.microsoft.com/office/powerpoint/2010/main" val="3815896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F22288-4347-41EA-B0C2-7083B8BE09D0}"/>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F4A600E9-9A89-4A5F-84F3-55C56B07A17A}"/>
              </a:ext>
            </a:extLst>
          </p:cNvPr>
          <p:cNvSpPr>
            <a:spLocks noGrp="1"/>
          </p:cNvSpPr>
          <p:nvPr>
            <p:ph idx="1"/>
          </p:nvPr>
        </p:nvSpPr>
        <p:spPr/>
        <p:txBody>
          <a:bodyPr/>
          <a:lstStyle/>
          <a:p>
            <a:endParaRPr lang="es-ES" dirty="0"/>
          </a:p>
          <a:p>
            <a:pPr marL="0" indent="0" algn="just">
              <a:buNone/>
            </a:pPr>
            <a:r>
              <a:rPr lang="es-ES" dirty="0"/>
              <a:t>C) Son representaciones que pueden ser </a:t>
            </a:r>
            <a:r>
              <a:rPr lang="es-ES" b="1" dirty="0"/>
              <a:t>materiales</a:t>
            </a:r>
            <a:r>
              <a:rPr lang="es-ES" dirty="0"/>
              <a:t> o </a:t>
            </a:r>
            <a:r>
              <a:rPr lang="es-ES" b="1" dirty="0"/>
              <a:t>formales</a:t>
            </a:r>
            <a:r>
              <a:rPr lang="es-ES" dirty="0"/>
              <a:t> (abstractas).</a:t>
            </a:r>
          </a:p>
          <a:p>
            <a:pPr marL="0" indent="0" algn="just">
              <a:buNone/>
            </a:pPr>
            <a:endParaRPr lang="es-ES" dirty="0"/>
          </a:p>
          <a:p>
            <a:pPr marL="0" indent="0" algn="just">
              <a:buNone/>
            </a:pPr>
            <a:r>
              <a:rPr lang="es-ES" dirty="0"/>
              <a:t>D) Son representaciones no exactas ni fieles, son recreaciones aproximadas de los procesos mismos. Algunas implican </a:t>
            </a:r>
            <a:r>
              <a:rPr lang="es-ES" b="1" dirty="0"/>
              <a:t>idealizaciones</a:t>
            </a:r>
            <a:r>
              <a:rPr lang="es-ES" dirty="0"/>
              <a:t>, en el sentido aristotélico: eliminar factores contingentes para quedarse con los elementos esenciales; en el sentido galileano: distorsiones.</a:t>
            </a:r>
          </a:p>
          <a:p>
            <a:pPr marL="0" indent="0" algn="just">
              <a:buNone/>
            </a:pPr>
            <a:endParaRPr lang="es-ES" dirty="0"/>
          </a:p>
          <a:p>
            <a:endParaRPr lang="es-ES" dirty="0"/>
          </a:p>
        </p:txBody>
      </p:sp>
    </p:spTree>
    <p:extLst>
      <p:ext uri="{BB962C8B-B14F-4D97-AF65-F5344CB8AC3E}">
        <p14:creationId xmlns:p14="http://schemas.microsoft.com/office/powerpoint/2010/main" val="3614192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3924AD1-92E6-4744-B43D-0280E98B647E}"/>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72A84594-A7C3-4C16-808F-5803D7CAE75F}"/>
              </a:ext>
            </a:extLst>
          </p:cNvPr>
          <p:cNvSpPr>
            <a:spLocks noGrp="1"/>
          </p:cNvSpPr>
          <p:nvPr>
            <p:ph idx="1"/>
          </p:nvPr>
        </p:nvSpPr>
        <p:spPr/>
        <p:txBody>
          <a:bodyPr/>
          <a:lstStyle/>
          <a:p>
            <a:pPr marL="0" lvl="0" indent="0" algn="just">
              <a:lnSpc>
                <a:spcPct val="107000"/>
              </a:lnSpc>
              <a:spcAft>
                <a:spcPts val="800"/>
              </a:spcAft>
              <a:buNone/>
            </a:pPr>
            <a:r>
              <a:rPr lang="es-ES" dirty="0">
                <a:latin typeface="Calibri" panose="020F0502020204030204" pitchFamily="34" charset="0"/>
                <a:ea typeface="Calibri" panose="020F0502020204030204" pitchFamily="34" charset="0"/>
                <a:cs typeface="Times New Roman" panose="02020603050405020304" pitchFamily="18" charset="0"/>
              </a:rPr>
              <a:t>E) Son incompletos: cuando introducimos un modelo usamos una descripción, pero el objeto mismo no es exhaustivamente caracterizado por esta descripción.</a:t>
            </a:r>
          </a:p>
          <a:p>
            <a:pPr marL="0" lvl="0" indent="0" algn="just">
              <a:lnSpc>
                <a:spcPct val="107000"/>
              </a:lnSpc>
              <a:spcAft>
                <a:spcPts val="800"/>
              </a:spcAft>
              <a:buNone/>
            </a:pPr>
            <a:r>
              <a:rPr lang="es-ES" dirty="0"/>
              <a:t>F) Algunos modelos están basados en analogías (computadora-mente, bolas de billar-moléculas de gas). Dichas analogías pueden estar basadas en </a:t>
            </a:r>
            <a:r>
              <a:rPr lang="es-ES" b="1" dirty="0"/>
              <a:t>propiedades compartidas</a:t>
            </a:r>
            <a:r>
              <a:rPr lang="es-ES" dirty="0"/>
              <a:t> o bien pueden estarlo en </a:t>
            </a:r>
            <a:r>
              <a:rPr lang="es-ES" b="1" dirty="0"/>
              <a:t>semejanzas en propiedades relevantes</a:t>
            </a:r>
            <a:r>
              <a:rPr lang="es-ES" dirty="0"/>
              <a:t> (analogías materiales); o bien pueden estar basadas en </a:t>
            </a:r>
            <a:r>
              <a:rPr lang="es-ES" b="1" dirty="0"/>
              <a:t>relaciones</a:t>
            </a:r>
            <a:r>
              <a:rPr lang="es-ES" dirty="0"/>
              <a:t> (analogías formales).</a:t>
            </a:r>
            <a:endParaRPr lang="es-ES" dirty="0">
              <a:latin typeface="Calibri" panose="020F0502020204030204" pitchFamily="34" charset="0"/>
              <a:ea typeface="Calibri" panose="020F0502020204030204" pitchFamily="34" charset="0"/>
              <a:cs typeface="Times New Roman" panose="02020603050405020304" pitchFamily="18" charset="0"/>
            </a:endParaRPr>
          </a:p>
          <a:p>
            <a:endParaRPr lang="es-ES" dirty="0"/>
          </a:p>
        </p:txBody>
      </p:sp>
    </p:spTree>
    <p:extLst>
      <p:ext uri="{BB962C8B-B14F-4D97-AF65-F5344CB8AC3E}">
        <p14:creationId xmlns:p14="http://schemas.microsoft.com/office/powerpoint/2010/main" val="2201723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0FB087-AAFE-4943-B9C1-486158114B84}"/>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26F9289D-ABC8-4BAB-93D6-559DEDF8F4B2}"/>
              </a:ext>
            </a:extLst>
          </p:cNvPr>
          <p:cNvSpPr>
            <a:spLocks noGrp="1"/>
          </p:cNvSpPr>
          <p:nvPr>
            <p:ph idx="1"/>
          </p:nvPr>
        </p:nvSpPr>
        <p:spPr/>
        <p:txBody>
          <a:bodyPr/>
          <a:lstStyle/>
          <a:p>
            <a:pPr marL="0" indent="0" algn="just">
              <a:buNone/>
            </a:pPr>
            <a:r>
              <a:rPr lang="es-ES" dirty="0"/>
              <a:t>G) Son herramientas que facilitan el entendimiento de un proceso o fenómeno con el propósito de obtener conocimiento del mismo. De acuerdo con Frigg 2012 los modelos científicos son vehículos para aprender sobre el mundo. La práctica científica se lleva a cabo investigando modelos más que la realidad misma porque al estudiar un modelo podemos descubrir características y ciertos hechos sobre el sistema que representa el modelo; en resumen, los modelos nos permiten el razonamiento ampliativo (</a:t>
            </a:r>
            <a:r>
              <a:rPr lang="es-ES" dirty="0" err="1"/>
              <a:t>Swoyer</a:t>
            </a:r>
            <a:r>
              <a:rPr lang="es-ES" dirty="0"/>
              <a:t> 1991).</a:t>
            </a:r>
          </a:p>
        </p:txBody>
      </p:sp>
    </p:spTree>
    <p:extLst>
      <p:ext uri="{BB962C8B-B14F-4D97-AF65-F5344CB8AC3E}">
        <p14:creationId xmlns:p14="http://schemas.microsoft.com/office/powerpoint/2010/main" val="3480173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EF9DDA-D5C6-454B-8570-4FED101F4B19}"/>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82988C90-9622-41BA-8AB5-AE70A96F3AB8}"/>
              </a:ext>
            </a:extLst>
          </p:cNvPr>
          <p:cNvSpPr>
            <a:spLocks noGrp="1"/>
          </p:cNvSpPr>
          <p:nvPr>
            <p:ph idx="1"/>
          </p:nvPr>
        </p:nvSpPr>
        <p:spPr/>
        <p:txBody>
          <a:bodyPr/>
          <a:lstStyle/>
          <a:p>
            <a:pPr marL="0" lvl="0" indent="0" algn="just">
              <a:buNone/>
            </a:pPr>
            <a:r>
              <a:rPr lang="es-ES" dirty="0"/>
              <a:t>H) Además, proporcionan las bases para la generación de nuevas preguntas e hipótesis, por lo que se les asocia como posibilitadoras de la construcción de teorías y del pensamiento creativo.</a:t>
            </a:r>
          </a:p>
          <a:p>
            <a:endParaRPr lang="es-ES" dirty="0"/>
          </a:p>
          <a:p>
            <a:pPr marL="0" lvl="0" indent="0" algn="just">
              <a:buNone/>
            </a:pPr>
            <a:r>
              <a:rPr lang="es-ES" dirty="0"/>
              <a:t>I) Algunos modelos juegan un papel crucial en la confirmación de teorías porque es el modelo y no los hechos crudos, enmarañados y complejos los que comparamos con una predicción teórica. </a:t>
            </a:r>
          </a:p>
          <a:p>
            <a:endParaRPr lang="es-ES" dirty="0"/>
          </a:p>
        </p:txBody>
      </p:sp>
    </p:spTree>
    <p:extLst>
      <p:ext uri="{BB962C8B-B14F-4D97-AF65-F5344CB8AC3E}">
        <p14:creationId xmlns:p14="http://schemas.microsoft.com/office/powerpoint/2010/main" val="3575870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A13949-CED1-4B3B-87BA-42D0725087C8}"/>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0FBC2414-2084-48E2-8794-65893FC8BA2E}"/>
              </a:ext>
            </a:extLst>
          </p:cNvPr>
          <p:cNvSpPr>
            <a:spLocks noGrp="1"/>
          </p:cNvSpPr>
          <p:nvPr>
            <p:ph idx="1"/>
          </p:nvPr>
        </p:nvSpPr>
        <p:spPr/>
        <p:txBody>
          <a:bodyPr/>
          <a:lstStyle/>
          <a:p>
            <a:pPr algn="just"/>
            <a:r>
              <a:rPr lang="es-ES" dirty="0"/>
              <a:t>Siguiendo a </a:t>
            </a:r>
            <a:r>
              <a:rPr lang="es-ES" dirty="0" err="1"/>
              <a:t>Friggs</a:t>
            </a:r>
            <a:r>
              <a:rPr lang="es-ES" dirty="0"/>
              <a:t> 2011, las múltiples preguntas acerca de los tipos de modelos en las ciencias pueden clasificarse de la siguiente manera: </a:t>
            </a:r>
          </a:p>
          <a:p>
            <a:pPr marL="0" indent="0">
              <a:buNone/>
            </a:pPr>
            <a:r>
              <a:rPr lang="es-ES" dirty="0"/>
              <a:t>¿Cuál es la función representacional que tienen los modelos?</a:t>
            </a:r>
          </a:p>
          <a:p>
            <a:pPr marL="0" indent="0">
              <a:buNone/>
            </a:pPr>
            <a:r>
              <a:rPr lang="es-ES" dirty="0"/>
              <a:t>¿Qué clase de cosa son los modelos?</a:t>
            </a:r>
          </a:p>
          <a:p>
            <a:pPr marL="0" indent="0">
              <a:buNone/>
            </a:pPr>
            <a:r>
              <a:rPr lang="es-ES" dirty="0"/>
              <a:t>¿Cómo aprendemos con modelos?</a:t>
            </a:r>
          </a:p>
          <a:p>
            <a:pPr marL="0" indent="0" algn="just">
              <a:buNone/>
            </a:pPr>
            <a:r>
              <a:rPr lang="es-ES" dirty="0"/>
              <a:t>¿Cómo se relacionan los modelos con la teoría? ¿Cuáles son las implicaciones de un enfoque basado en modelos para debates en la ciencia sobre realismo científico, reduccionismo, explicación y leyes de la naturaleza?</a:t>
            </a:r>
          </a:p>
          <a:p>
            <a:pPr algn="just"/>
            <a:endParaRPr lang="es-ES" dirty="0"/>
          </a:p>
        </p:txBody>
      </p:sp>
    </p:spTree>
    <p:extLst>
      <p:ext uri="{BB962C8B-B14F-4D97-AF65-F5344CB8AC3E}">
        <p14:creationId xmlns:p14="http://schemas.microsoft.com/office/powerpoint/2010/main" val="24733345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75AFB8-47D6-494C-B50A-999A6E515BEA}"/>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6C5A26EE-30E6-4A8B-B0CD-BBB0520F0ABF}"/>
              </a:ext>
            </a:extLst>
          </p:cNvPr>
          <p:cNvSpPr>
            <a:spLocks noGrp="1"/>
          </p:cNvSpPr>
          <p:nvPr>
            <p:ph idx="1"/>
          </p:nvPr>
        </p:nvSpPr>
        <p:spPr/>
        <p:txBody>
          <a:bodyPr/>
          <a:lstStyle/>
          <a:p>
            <a:r>
              <a:rPr lang="es-ES" dirty="0"/>
              <a:t>La primera tiene que ver con la cuestión semántica.</a:t>
            </a:r>
          </a:p>
          <a:p>
            <a:r>
              <a:rPr lang="es-ES" dirty="0"/>
              <a:t>La segunda es la pregunta por la ontología de los modelos científicos.</a:t>
            </a:r>
          </a:p>
          <a:p>
            <a:r>
              <a:rPr lang="es-ES" dirty="0"/>
              <a:t>La tercera es la pregunta epistemológica.</a:t>
            </a:r>
          </a:p>
          <a:p>
            <a:r>
              <a:rPr lang="es-ES" dirty="0"/>
              <a:t>La cuarta, la pregunta de la filosofía de la ciencia.</a:t>
            </a:r>
          </a:p>
        </p:txBody>
      </p:sp>
    </p:spTree>
    <p:extLst>
      <p:ext uri="{BB962C8B-B14F-4D97-AF65-F5344CB8AC3E}">
        <p14:creationId xmlns:p14="http://schemas.microsoft.com/office/powerpoint/2010/main" val="3933327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DCAB05-DC38-45BC-92B6-A84002F6A176}"/>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04596352-936C-4029-880E-A0A1753AE837}"/>
              </a:ext>
            </a:extLst>
          </p:cNvPr>
          <p:cNvSpPr>
            <a:spLocks noGrp="1"/>
          </p:cNvSpPr>
          <p:nvPr>
            <p:ph idx="1"/>
          </p:nvPr>
        </p:nvSpPr>
        <p:spPr/>
        <p:txBody>
          <a:bodyPr/>
          <a:lstStyle/>
          <a:p>
            <a:pPr algn="just"/>
            <a:r>
              <a:rPr lang="es-ES" dirty="0"/>
              <a:t>En esta charla nos vamos a preguntar sólo por las implicaciones epistemológicas y para la filosofía de la ciencia.</a:t>
            </a:r>
          </a:p>
        </p:txBody>
      </p:sp>
    </p:spTree>
    <p:extLst>
      <p:ext uri="{BB962C8B-B14F-4D97-AF65-F5344CB8AC3E}">
        <p14:creationId xmlns:p14="http://schemas.microsoft.com/office/powerpoint/2010/main" val="15794764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78234B-C823-478B-8ACA-97E070246643}"/>
              </a:ext>
            </a:extLst>
          </p:cNvPr>
          <p:cNvSpPr>
            <a:spLocks noGrp="1"/>
          </p:cNvSpPr>
          <p:nvPr>
            <p:ph type="title"/>
          </p:nvPr>
        </p:nvSpPr>
        <p:spPr/>
        <p:txBody>
          <a:bodyPr>
            <a:normAutofit/>
          </a:bodyPr>
          <a:lstStyle/>
          <a:p>
            <a:r>
              <a:rPr lang="es-ES" b="1" dirty="0"/>
              <a:t>Segunda parte. ¿Los modelos científicos nos dicen realmente cómo es el mundo?</a:t>
            </a:r>
            <a:endParaRPr lang="es-ES" dirty="0"/>
          </a:p>
        </p:txBody>
      </p:sp>
      <p:sp>
        <p:nvSpPr>
          <p:cNvPr id="3" name="Marcador de contenido 2">
            <a:extLst>
              <a:ext uri="{FF2B5EF4-FFF2-40B4-BE49-F238E27FC236}">
                <a16:creationId xmlns:a16="http://schemas.microsoft.com/office/drawing/2014/main" id="{98BFC705-5279-4A32-81D7-EECBA471A7D3}"/>
              </a:ext>
            </a:extLst>
          </p:cNvPr>
          <p:cNvSpPr>
            <a:spLocks noGrp="1"/>
          </p:cNvSpPr>
          <p:nvPr>
            <p:ph idx="1"/>
          </p:nvPr>
        </p:nvSpPr>
        <p:spPr/>
        <p:txBody>
          <a:bodyPr/>
          <a:lstStyle/>
          <a:p>
            <a:r>
              <a:rPr lang="es-ES" dirty="0"/>
              <a:t>Argumentaré lo siguiente: 1) que no es posible afirmar que un modelo científico nos diga realmente cómo es el mundo porque un modelo no representa exactamente la realidad. Lo cual implica que no podemos estar seguros de que un modelo científico sea verdadero. </a:t>
            </a:r>
          </a:p>
        </p:txBody>
      </p:sp>
    </p:spTree>
    <p:extLst>
      <p:ext uri="{BB962C8B-B14F-4D97-AF65-F5344CB8AC3E}">
        <p14:creationId xmlns:p14="http://schemas.microsoft.com/office/powerpoint/2010/main" val="3633683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A50638-6CA1-44E9-982F-F422FC6B01E4}"/>
              </a:ext>
            </a:extLst>
          </p:cNvPr>
          <p:cNvSpPr>
            <a:spLocks noGrp="1"/>
          </p:cNvSpPr>
          <p:nvPr>
            <p:ph type="title"/>
          </p:nvPr>
        </p:nvSpPr>
        <p:spPr/>
        <p:txBody>
          <a:bodyPr/>
          <a:lstStyle/>
          <a:p>
            <a:r>
              <a:rPr lang="es-ES" b="1" dirty="0"/>
              <a:t>Estructura</a:t>
            </a:r>
            <a:endParaRPr lang="es-ES" dirty="0"/>
          </a:p>
        </p:txBody>
      </p:sp>
      <p:sp>
        <p:nvSpPr>
          <p:cNvPr id="3" name="Marcador de contenido 2">
            <a:extLst>
              <a:ext uri="{FF2B5EF4-FFF2-40B4-BE49-F238E27FC236}">
                <a16:creationId xmlns:a16="http://schemas.microsoft.com/office/drawing/2014/main" id="{C5DBB2F3-A596-4A50-8F93-555EF1F29D87}"/>
              </a:ext>
            </a:extLst>
          </p:cNvPr>
          <p:cNvSpPr>
            <a:spLocks noGrp="1"/>
          </p:cNvSpPr>
          <p:nvPr>
            <p:ph idx="1"/>
          </p:nvPr>
        </p:nvSpPr>
        <p:spPr/>
        <p:txBody>
          <a:bodyPr/>
          <a:lstStyle/>
          <a:p>
            <a:pPr marL="0" indent="0">
              <a:buNone/>
            </a:pPr>
            <a:endParaRPr lang="es-ES" dirty="0"/>
          </a:p>
          <a:p>
            <a:r>
              <a:rPr lang="es-ES" dirty="0"/>
              <a:t>Primera parte. Caracterizaremos qué son los modelos científicos. </a:t>
            </a:r>
          </a:p>
          <a:p>
            <a:endParaRPr lang="es-ES" dirty="0"/>
          </a:p>
          <a:p>
            <a:r>
              <a:rPr lang="es-ES" dirty="0"/>
              <a:t>Segunda parte. Abordaremos el tema de si los modelos científicos nos dicen realmente cómo es el mundo o no.</a:t>
            </a:r>
          </a:p>
          <a:p>
            <a:endParaRPr lang="es-ES" dirty="0"/>
          </a:p>
        </p:txBody>
      </p:sp>
    </p:spTree>
    <p:extLst>
      <p:ext uri="{BB962C8B-B14F-4D97-AF65-F5344CB8AC3E}">
        <p14:creationId xmlns:p14="http://schemas.microsoft.com/office/powerpoint/2010/main" val="5120061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7DF337-5CC6-491E-B384-CA090A09B269}"/>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CE53294C-82BC-46C5-934E-F6106CCAAAAD}"/>
              </a:ext>
            </a:extLst>
          </p:cNvPr>
          <p:cNvSpPr>
            <a:spLocks noGrp="1"/>
          </p:cNvSpPr>
          <p:nvPr>
            <p:ph idx="1"/>
          </p:nvPr>
        </p:nvSpPr>
        <p:spPr/>
        <p:txBody>
          <a:bodyPr/>
          <a:lstStyle/>
          <a:p>
            <a:r>
              <a:rPr lang="es-ES" dirty="0"/>
              <a:t>Si mis argumentos son correctos sólo podemos afirmar algo muy modesto: 2) que los modelos científicos nos dicen aproximativamente y parcialmente cómo es el mundo y que solo podemos afirmar su plausible verdad o su verosimilitud. Estas características no deben ser entendidas como defectos de los modelos científicos sino como su normatividad intrínseca.</a:t>
            </a:r>
          </a:p>
        </p:txBody>
      </p:sp>
    </p:spTree>
    <p:extLst>
      <p:ext uri="{BB962C8B-B14F-4D97-AF65-F5344CB8AC3E}">
        <p14:creationId xmlns:p14="http://schemas.microsoft.com/office/powerpoint/2010/main" val="3360258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2573C7-059F-4301-B315-C60A5EC00C1C}"/>
              </a:ext>
            </a:extLst>
          </p:cNvPr>
          <p:cNvSpPr>
            <a:spLocks noGrp="1"/>
          </p:cNvSpPr>
          <p:nvPr>
            <p:ph type="title"/>
          </p:nvPr>
        </p:nvSpPr>
        <p:spPr/>
        <p:txBody>
          <a:bodyPr>
            <a:normAutofit/>
          </a:bodyPr>
          <a:lstStyle/>
          <a:p>
            <a:endParaRPr lang="es-ES" dirty="0"/>
          </a:p>
        </p:txBody>
      </p:sp>
      <p:sp>
        <p:nvSpPr>
          <p:cNvPr id="3" name="Marcador de contenido 2">
            <a:extLst>
              <a:ext uri="{FF2B5EF4-FFF2-40B4-BE49-F238E27FC236}">
                <a16:creationId xmlns:a16="http://schemas.microsoft.com/office/drawing/2014/main" id="{D9F57081-0323-480B-A9F4-4BD2FE925DE3}"/>
              </a:ext>
            </a:extLst>
          </p:cNvPr>
          <p:cNvSpPr>
            <a:spLocks noGrp="1"/>
          </p:cNvSpPr>
          <p:nvPr>
            <p:ph idx="1"/>
          </p:nvPr>
        </p:nvSpPr>
        <p:spPr/>
        <p:txBody>
          <a:bodyPr/>
          <a:lstStyle/>
          <a:p>
            <a:pPr marL="0" indent="0" algn="just">
              <a:buNone/>
            </a:pPr>
            <a:r>
              <a:rPr lang="es-ES" dirty="0"/>
              <a:t>En lo que sigue trataré de argumentar mi posición desde los siguiente puntos de vista:</a:t>
            </a:r>
          </a:p>
          <a:p>
            <a:pPr marL="0" indent="0">
              <a:buNone/>
            </a:pPr>
            <a:r>
              <a:rPr lang="es-ES" dirty="0"/>
              <a:t> </a:t>
            </a:r>
          </a:p>
          <a:p>
            <a:pPr marL="0" lvl="0" indent="0">
              <a:buNone/>
            </a:pPr>
            <a:r>
              <a:rPr lang="es-ES" dirty="0"/>
              <a:t>I. Desde un punto de vista lógico.</a:t>
            </a:r>
          </a:p>
          <a:p>
            <a:pPr marL="0" lvl="0" indent="0">
              <a:buNone/>
            </a:pPr>
            <a:r>
              <a:rPr lang="es-ES" dirty="0"/>
              <a:t>II. Desde un punto de vista epistemológico.</a:t>
            </a:r>
          </a:p>
          <a:p>
            <a:pPr marL="0" lvl="0" indent="0">
              <a:buNone/>
            </a:pPr>
            <a:r>
              <a:rPr lang="es-ES" dirty="0"/>
              <a:t>III. Desde un punto de vista histórico.</a:t>
            </a:r>
          </a:p>
          <a:p>
            <a:pPr marL="0" lvl="0" indent="0">
              <a:buNone/>
            </a:pPr>
            <a:r>
              <a:rPr lang="es-ES" dirty="0"/>
              <a:t>IV. Desde el horizonte de la filosofía de la ciencia.</a:t>
            </a:r>
          </a:p>
          <a:p>
            <a:endParaRPr lang="es-ES" dirty="0"/>
          </a:p>
        </p:txBody>
      </p:sp>
    </p:spTree>
    <p:extLst>
      <p:ext uri="{BB962C8B-B14F-4D97-AF65-F5344CB8AC3E}">
        <p14:creationId xmlns:p14="http://schemas.microsoft.com/office/powerpoint/2010/main" val="861489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4A2133-10DA-4263-B37E-D716EF2553FB}"/>
              </a:ext>
            </a:extLst>
          </p:cNvPr>
          <p:cNvSpPr>
            <a:spLocks noGrp="1"/>
          </p:cNvSpPr>
          <p:nvPr>
            <p:ph type="title"/>
          </p:nvPr>
        </p:nvSpPr>
        <p:spPr/>
        <p:txBody>
          <a:bodyPr/>
          <a:lstStyle/>
          <a:p>
            <a:r>
              <a:rPr lang="es-ES" dirty="0"/>
              <a:t>I. Desde un punto de vista lógico.</a:t>
            </a:r>
          </a:p>
        </p:txBody>
      </p:sp>
      <p:sp>
        <p:nvSpPr>
          <p:cNvPr id="3" name="Marcador de contenido 2">
            <a:extLst>
              <a:ext uri="{FF2B5EF4-FFF2-40B4-BE49-F238E27FC236}">
                <a16:creationId xmlns:a16="http://schemas.microsoft.com/office/drawing/2014/main" id="{C0F2612A-8965-4F82-BC8C-4BE6B10ABAB7}"/>
              </a:ext>
            </a:extLst>
          </p:cNvPr>
          <p:cNvSpPr>
            <a:spLocks noGrp="1"/>
          </p:cNvSpPr>
          <p:nvPr>
            <p:ph idx="1"/>
          </p:nvPr>
        </p:nvSpPr>
        <p:spPr/>
        <p:txBody>
          <a:bodyPr/>
          <a:lstStyle/>
          <a:p>
            <a:pPr algn="just"/>
            <a:r>
              <a:rPr lang="es-ES" dirty="0"/>
              <a:t>Desde un punto de vista lógico, la palabra “modelo” implica la idea de ser una </a:t>
            </a:r>
            <a:r>
              <a:rPr lang="es-ES" i="1" dirty="0"/>
              <a:t>aproximación no exacta</a:t>
            </a:r>
            <a:r>
              <a:rPr lang="es-ES" dirty="0"/>
              <a:t> y </a:t>
            </a:r>
            <a:r>
              <a:rPr lang="es-ES" i="1" dirty="0"/>
              <a:t>limitada</a:t>
            </a:r>
            <a:r>
              <a:rPr lang="es-ES" dirty="0"/>
              <a:t> de algo, es una </a:t>
            </a:r>
            <a:r>
              <a:rPr lang="es-ES" i="1" dirty="0"/>
              <a:t>aproximación</a:t>
            </a:r>
            <a:r>
              <a:rPr lang="es-ES" dirty="0"/>
              <a:t> porque no es el objeto mismo, sino una </a:t>
            </a:r>
            <a:r>
              <a:rPr lang="es-ES" i="1" dirty="0"/>
              <a:t>representación </a:t>
            </a:r>
            <a:r>
              <a:rPr lang="es-ES" dirty="0"/>
              <a:t>(material o abstracta) que captura y plasma nuestra interpretación sobre un fenómeno, un conjunto de datos, etc. </a:t>
            </a:r>
          </a:p>
        </p:txBody>
      </p:sp>
    </p:spTree>
    <p:extLst>
      <p:ext uri="{BB962C8B-B14F-4D97-AF65-F5344CB8AC3E}">
        <p14:creationId xmlns:p14="http://schemas.microsoft.com/office/powerpoint/2010/main" val="399333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13F9EE-65B3-42E0-A0BF-6CB61C2CA9B5}"/>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77DA4883-25BF-4305-8391-0A2FB1245502}"/>
              </a:ext>
            </a:extLst>
          </p:cNvPr>
          <p:cNvSpPr>
            <a:spLocks noGrp="1"/>
          </p:cNvSpPr>
          <p:nvPr>
            <p:ph idx="1"/>
          </p:nvPr>
        </p:nvSpPr>
        <p:spPr/>
        <p:txBody>
          <a:bodyPr/>
          <a:lstStyle/>
          <a:p>
            <a:pPr algn="just"/>
            <a:r>
              <a:rPr lang="es-ES" dirty="0"/>
              <a:t>Es </a:t>
            </a:r>
            <a:r>
              <a:rPr lang="es-ES" i="1" dirty="0"/>
              <a:t>inexacta</a:t>
            </a:r>
            <a:r>
              <a:rPr lang="es-ES" dirty="0"/>
              <a:t> porque un modelo científico suele ser el resultado de una alteración (por ejemplo, como hemos visto, el resultado de eliminar físicamente o conceptualmente elementos contingentes—las abstracciones de Aristóteles—o bien, distorsionando la situación—las idealizaciones de Galileo) y es </a:t>
            </a:r>
            <a:r>
              <a:rPr lang="es-ES" i="1" dirty="0"/>
              <a:t>limitada</a:t>
            </a:r>
            <a:r>
              <a:rPr lang="es-ES" dirty="0"/>
              <a:t> porque su función no </a:t>
            </a:r>
            <a:r>
              <a:rPr lang="es-ES" i="1" dirty="0"/>
              <a:t>ser</a:t>
            </a:r>
            <a:r>
              <a:rPr lang="es-ES" dirty="0"/>
              <a:t> el objeto modelado, sino permitirnos su entendimiento acotado. </a:t>
            </a:r>
          </a:p>
          <a:p>
            <a:endParaRPr lang="es-ES" dirty="0"/>
          </a:p>
        </p:txBody>
      </p:sp>
    </p:spTree>
    <p:extLst>
      <p:ext uri="{BB962C8B-B14F-4D97-AF65-F5344CB8AC3E}">
        <p14:creationId xmlns:p14="http://schemas.microsoft.com/office/powerpoint/2010/main" val="6674670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934AC6-AE2E-423E-A8B5-D700C274BBBA}"/>
              </a:ext>
            </a:extLst>
          </p:cNvPr>
          <p:cNvSpPr>
            <a:spLocks noGrp="1"/>
          </p:cNvSpPr>
          <p:nvPr>
            <p:ph type="title"/>
          </p:nvPr>
        </p:nvSpPr>
        <p:spPr/>
        <p:txBody>
          <a:bodyPr/>
          <a:lstStyle/>
          <a:p>
            <a:r>
              <a:rPr lang="es-ES" dirty="0"/>
              <a:t>Modelo a escala de un auto de F1</a:t>
            </a:r>
          </a:p>
        </p:txBody>
      </p:sp>
      <p:pic>
        <p:nvPicPr>
          <p:cNvPr id="8194" name="Picture 2" descr="Resultado de imagen para auto de formula 1">
            <a:extLst>
              <a:ext uri="{FF2B5EF4-FFF2-40B4-BE49-F238E27FC236}">
                <a16:creationId xmlns:a16="http://schemas.microsoft.com/office/drawing/2014/main" id="{9733743E-844C-4082-BF4C-7AAC33A145B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8516" y="1825625"/>
            <a:ext cx="8814968"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93220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CA920A-4575-498E-BA9A-F27B428406C2}"/>
              </a:ext>
            </a:extLst>
          </p:cNvPr>
          <p:cNvSpPr>
            <a:spLocks noGrp="1"/>
          </p:cNvSpPr>
          <p:nvPr>
            <p:ph type="title"/>
          </p:nvPr>
        </p:nvSpPr>
        <p:spPr/>
        <p:txBody>
          <a:bodyPr/>
          <a:lstStyle/>
          <a:p>
            <a:r>
              <a:rPr lang="es-ES" dirty="0"/>
              <a:t>II. Desde un punto de vista epistemológico</a:t>
            </a:r>
          </a:p>
        </p:txBody>
      </p:sp>
      <p:sp>
        <p:nvSpPr>
          <p:cNvPr id="3" name="Marcador de contenido 2">
            <a:extLst>
              <a:ext uri="{FF2B5EF4-FFF2-40B4-BE49-F238E27FC236}">
                <a16:creationId xmlns:a16="http://schemas.microsoft.com/office/drawing/2014/main" id="{23AD2CFD-2705-44A3-9639-5D9EC1AD273B}"/>
              </a:ext>
            </a:extLst>
          </p:cNvPr>
          <p:cNvSpPr>
            <a:spLocks noGrp="1"/>
          </p:cNvSpPr>
          <p:nvPr>
            <p:ph idx="1"/>
          </p:nvPr>
        </p:nvSpPr>
        <p:spPr/>
        <p:txBody>
          <a:bodyPr/>
          <a:lstStyle/>
          <a:p>
            <a:pPr algn="just"/>
            <a:r>
              <a:rPr lang="es-ES" dirty="0"/>
              <a:t>Desde un punto de vista epistemológico, </a:t>
            </a:r>
            <a:r>
              <a:rPr lang="es-ES" i="1" dirty="0"/>
              <a:t>nunca podremos estar seguros</a:t>
            </a:r>
            <a:r>
              <a:rPr lang="es-ES" dirty="0"/>
              <a:t> de que un modelo represente exactamente una parcela de la realidad y sólo podemos suponer que, con base en su éxito predictivo o explicativo, nos lo dice </a:t>
            </a:r>
            <a:r>
              <a:rPr lang="es-ES" i="1" dirty="0"/>
              <a:t>aproximativamente</a:t>
            </a:r>
            <a:r>
              <a:rPr lang="es-ES" dirty="0"/>
              <a:t> o de manera presumiblemente </a:t>
            </a:r>
            <a:r>
              <a:rPr lang="es-ES" i="1" dirty="0"/>
              <a:t>suficiente</a:t>
            </a:r>
            <a:r>
              <a:rPr lang="es-ES" dirty="0"/>
              <a:t> como para proveernos del entendimiento acotado que necesitamos de un fenómeno para su eventual estudio, pero nunca de una manera completa o perfecta.</a:t>
            </a:r>
          </a:p>
        </p:txBody>
      </p:sp>
    </p:spTree>
    <p:extLst>
      <p:ext uri="{BB962C8B-B14F-4D97-AF65-F5344CB8AC3E}">
        <p14:creationId xmlns:p14="http://schemas.microsoft.com/office/powerpoint/2010/main" val="306104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B641B1-548F-4A54-944C-E4BDF0D8EEF2}"/>
              </a:ext>
            </a:extLst>
          </p:cNvPr>
          <p:cNvSpPr>
            <a:spLocks noGrp="1"/>
          </p:cNvSpPr>
          <p:nvPr>
            <p:ph type="title"/>
          </p:nvPr>
        </p:nvSpPr>
        <p:spPr/>
        <p:txBody>
          <a:bodyPr/>
          <a:lstStyle/>
          <a:p>
            <a:r>
              <a:rPr lang="es-ES" dirty="0"/>
              <a:t>El conocimiento basado en modelos</a:t>
            </a:r>
          </a:p>
        </p:txBody>
      </p:sp>
      <p:sp>
        <p:nvSpPr>
          <p:cNvPr id="3" name="Marcador de contenido 2">
            <a:extLst>
              <a:ext uri="{FF2B5EF4-FFF2-40B4-BE49-F238E27FC236}">
                <a16:creationId xmlns:a16="http://schemas.microsoft.com/office/drawing/2014/main" id="{8D321230-2B12-40D8-9DA6-3A42FDDAE951}"/>
              </a:ext>
            </a:extLst>
          </p:cNvPr>
          <p:cNvSpPr>
            <a:spLocks noGrp="1"/>
          </p:cNvSpPr>
          <p:nvPr>
            <p:ph idx="1"/>
          </p:nvPr>
        </p:nvSpPr>
        <p:spPr/>
        <p:txBody>
          <a:bodyPr>
            <a:normAutofit lnSpcReduction="10000"/>
          </a:bodyPr>
          <a:lstStyle/>
          <a:p>
            <a:pPr algn="just"/>
            <a:r>
              <a:rPr lang="es-ES" dirty="0"/>
              <a:t>De acuerdo con Hughes (1997) el conocimiento basado en modelos tiene lugar en tres niveles: denotación, demostración e interpretación. </a:t>
            </a:r>
          </a:p>
          <a:p>
            <a:pPr algn="just"/>
            <a:r>
              <a:rPr lang="es-ES" dirty="0"/>
              <a:t>Empezamos estableciendo una relación de representación entre el modelo y el objeto (denotación). </a:t>
            </a:r>
          </a:p>
          <a:p>
            <a:pPr algn="just"/>
            <a:r>
              <a:rPr lang="es-ES" dirty="0"/>
              <a:t>Luego investigamos las características del modelo para demostrar ciertas afirmaciones teóricas sobre la constitución interna o mecanismo del objeto; es decir, aprendemos acerca del modelo (demostración). </a:t>
            </a:r>
          </a:p>
          <a:p>
            <a:pPr algn="just"/>
            <a:r>
              <a:rPr lang="es-ES" dirty="0"/>
              <a:t>Finalmente, estos descubrimientos tienen que convertirse en afirmaciones sobre el objeto mismo (interpretación).</a:t>
            </a:r>
          </a:p>
        </p:txBody>
      </p:sp>
    </p:spTree>
    <p:extLst>
      <p:ext uri="{BB962C8B-B14F-4D97-AF65-F5344CB8AC3E}">
        <p14:creationId xmlns:p14="http://schemas.microsoft.com/office/powerpoint/2010/main" val="36680730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788F51-9F1D-4B33-8072-8ED524EF4B5B}"/>
              </a:ext>
            </a:extLst>
          </p:cNvPr>
          <p:cNvSpPr>
            <a:spLocks noGrp="1"/>
          </p:cNvSpPr>
          <p:nvPr>
            <p:ph type="title"/>
          </p:nvPr>
        </p:nvSpPr>
        <p:spPr/>
        <p:txBody>
          <a:bodyPr/>
          <a:lstStyle/>
          <a:p>
            <a:r>
              <a:rPr lang="es-ES" dirty="0"/>
              <a:t>Esferas cristalinas de R. </a:t>
            </a:r>
            <a:r>
              <a:rPr lang="es-ES" dirty="0" err="1"/>
              <a:t>Grosseteste</a:t>
            </a:r>
            <a:endParaRPr lang="es-ES" dirty="0"/>
          </a:p>
        </p:txBody>
      </p:sp>
      <p:pic>
        <p:nvPicPr>
          <p:cNvPr id="9218" name="Picture 2" descr="Resultado de imagen para experimento esferas cristalinas Grosseteste">
            <a:extLst>
              <a:ext uri="{FF2B5EF4-FFF2-40B4-BE49-F238E27FC236}">
                <a16:creationId xmlns:a16="http://schemas.microsoft.com/office/drawing/2014/main" id="{481EDD7F-BA46-4949-9E56-D4B44402CE4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69635" y="1232452"/>
            <a:ext cx="4200939" cy="5380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4826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D22771-5C43-498F-915D-CBD0A7BA8A99}"/>
              </a:ext>
            </a:extLst>
          </p:cNvPr>
          <p:cNvSpPr>
            <a:spLocks noGrp="1"/>
          </p:cNvSpPr>
          <p:nvPr>
            <p:ph type="title"/>
          </p:nvPr>
        </p:nvSpPr>
        <p:spPr/>
        <p:txBody>
          <a:bodyPr/>
          <a:lstStyle/>
          <a:p>
            <a:r>
              <a:rPr lang="es-ES" dirty="0"/>
              <a:t>III. Desde un punto de vista histórico.</a:t>
            </a:r>
          </a:p>
        </p:txBody>
      </p:sp>
      <p:sp>
        <p:nvSpPr>
          <p:cNvPr id="3" name="Marcador de contenido 2">
            <a:extLst>
              <a:ext uri="{FF2B5EF4-FFF2-40B4-BE49-F238E27FC236}">
                <a16:creationId xmlns:a16="http://schemas.microsoft.com/office/drawing/2014/main" id="{B133E54B-7502-4C73-B2DE-FACF37C404BF}"/>
              </a:ext>
            </a:extLst>
          </p:cNvPr>
          <p:cNvSpPr>
            <a:spLocks noGrp="1"/>
          </p:cNvSpPr>
          <p:nvPr>
            <p:ph idx="1"/>
          </p:nvPr>
        </p:nvSpPr>
        <p:spPr/>
        <p:txBody>
          <a:bodyPr/>
          <a:lstStyle/>
          <a:p>
            <a:pPr algn="just"/>
            <a:r>
              <a:rPr lang="es-ES" dirty="0"/>
              <a:t>Desde un punto de vista histórico, es un hecho que los modelos no son representaciones exactas de la realidad, pues, si lo fueran, a través de la historia de la ciencia, los modelos científicos no cambiarían, ni habría necesidad de abandonar algunos por otros modelos nuevos. En una palabra, no habría historia de los modelos. ¿Qué explica la historia de los modelos científicos? Su falibilidad, su carácter acotado y selectivo. Si fuesen copias perfectas de la realidad seguirían siendo las mismas desde siempre  y para siempre.</a:t>
            </a:r>
          </a:p>
        </p:txBody>
      </p:sp>
    </p:spTree>
    <p:extLst>
      <p:ext uri="{BB962C8B-B14F-4D97-AF65-F5344CB8AC3E}">
        <p14:creationId xmlns:p14="http://schemas.microsoft.com/office/powerpoint/2010/main" val="630152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479D2-1FA6-4559-BF10-7FADD7916BDD}"/>
              </a:ext>
            </a:extLst>
          </p:cNvPr>
          <p:cNvSpPr>
            <a:spLocks noGrp="1"/>
          </p:cNvSpPr>
          <p:nvPr>
            <p:ph type="title"/>
          </p:nvPr>
        </p:nvSpPr>
        <p:spPr/>
        <p:txBody>
          <a:bodyPr/>
          <a:lstStyle/>
          <a:p>
            <a:r>
              <a:rPr lang="es-ES" dirty="0"/>
              <a:t>Modelo geocéntrico del universo de Aristóteles</a:t>
            </a:r>
          </a:p>
        </p:txBody>
      </p:sp>
      <p:pic>
        <p:nvPicPr>
          <p:cNvPr id="4" name="Marcador de contenido 3">
            <a:extLst>
              <a:ext uri="{FF2B5EF4-FFF2-40B4-BE49-F238E27FC236}">
                <a16:creationId xmlns:a16="http://schemas.microsoft.com/office/drawing/2014/main" id="{52A8A0A9-4F97-4C4C-AF1D-1D7899AB57B5}"/>
              </a:ext>
            </a:extLst>
          </p:cNvPr>
          <p:cNvPicPr>
            <a:picLocks noGrp="1" noChangeAspect="1"/>
          </p:cNvPicPr>
          <p:nvPr>
            <p:ph idx="1"/>
          </p:nvPr>
        </p:nvPicPr>
        <p:blipFill>
          <a:blip r:embed="rId2"/>
          <a:stretch>
            <a:fillRect/>
          </a:stretch>
        </p:blipFill>
        <p:spPr>
          <a:xfrm>
            <a:off x="3750365" y="2305878"/>
            <a:ext cx="4293705" cy="3326295"/>
          </a:xfrm>
          <a:prstGeom prst="rect">
            <a:avLst/>
          </a:prstGeom>
        </p:spPr>
      </p:pic>
    </p:spTree>
    <p:extLst>
      <p:ext uri="{BB962C8B-B14F-4D97-AF65-F5344CB8AC3E}">
        <p14:creationId xmlns:p14="http://schemas.microsoft.com/office/powerpoint/2010/main" val="349673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AF8C4B-1BF8-4A45-975F-32A380118198}"/>
              </a:ext>
            </a:extLst>
          </p:cNvPr>
          <p:cNvSpPr>
            <a:spLocks noGrp="1"/>
          </p:cNvSpPr>
          <p:nvPr>
            <p:ph type="title"/>
          </p:nvPr>
        </p:nvSpPr>
        <p:spPr/>
        <p:txBody>
          <a:bodyPr/>
          <a:lstStyle/>
          <a:p>
            <a:r>
              <a:rPr lang="es-ES" dirty="0"/>
              <a:t>El plano inclinado de Galileo</a:t>
            </a:r>
          </a:p>
        </p:txBody>
      </p:sp>
      <p:pic>
        <p:nvPicPr>
          <p:cNvPr id="4" name="Marcador de contenido 3">
            <a:extLst>
              <a:ext uri="{FF2B5EF4-FFF2-40B4-BE49-F238E27FC236}">
                <a16:creationId xmlns:a16="http://schemas.microsoft.com/office/drawing/2014/main" id="{C22BA2A0-AF2C-44C4-8ADB-EFF0D015DBC9}"/>
              </a:ext>
            </a:extLst>
          </p:cNvPr>
          <p:cNvPicPr>
            <a:picLocks noGrp="1" noChangeAspect="1"/>
          </p:cNvPicPr>
          <p:nvPr>
            <p:ph idx="1"/>
          </p:nvPr>
        </p:nvPicPr>
        <p:blipFill>
          <a:blip r:embed="rId2"/>
          <a:stretch>
            <a:fillRect/>
          </a:stretch>
        </p:blipFill>
        <p:spPr>
          <a:xfrm>
            <a:off x="1744662" y="1825625"/>
            <a:ext cx="8702676" cy="4351338"/>
          </a:xfrm>
          <a:prstGeom prst="rect">
            <a:avLst/>
          </a:prstGeom>
        </p:spPr>
      </p:pic>
    </p:spTree>
    <p:extLst>
      <p:ext uri="{BB962C8B-B14F-4D97-AF65-F5344CB8AC3E}">
        <p14:creationId xmlns:p14="http://schemas.microsoft.com/office/powerpoint/2010/main" val="41946169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9DF286-47A1-4128-A8E0-703714D02776}"/>
              </a:ext>
            </a:extLst>
          </p:cNvPr>
          <p:cNvSpPr>
            <a:spLocks noGrp="1"/>
          </p:cNvSpPr>
          <p:nvPr>
            <p:ph type="title"/>
          </p:nvPr>
        </p:nvSpPr>
        <p:spPr/>
        <p:txBody>
          <a:bodyPr/>
          <a:lstStyle/>
          <a:p>
            <a:r>
              <a:rPr lang="es-ES" dirty="0"/>
              <a:t>IV. Desde el punto de vista de la Filosofía de la ciencia.</a:t>
            </a:r>
          </a:p>
        </p:txBody>
      </p:sp>
      <p:sp>
        <p:nvSpPr>
          <p:cNvPr id="3" name="Marcador de contenido 2">
            <a:extLst>
              <a:ext uri="{FF2B5EF4-FFF2-40B4-BE49-F238E27FC236}">
                <a16:creationId xmlns:a16="http://schemas.microsoft.com/office/drawing/2014/main" id="{386ABB0F-5AE7-4857-A814-52062931F76B}"/>
              </a:ext>
            </a:extLst>
          </p:cNvPr>
          <p:cNvSpPr>
            <a:spLocks noGrp="1"/>
          </p:cNvSpPr>
          <p:nvPr>
            <p:ph idx="1"/>
          </p:nvPr>
        </p:nvSpPr>
        <p:spPr/>
        <p:txBody>
          <a:bodyPr/>
          <a:lstStyle/>
          <a:p>
            <a:pPr algn="just"/>
            <a:r>
              <a:rPr lang="es-ES" dirty="0"/>
              <a:t>Finalmente, desde el punto de vista de la filosofía de la ciencia, uno de los puntos cruciales de los modelos científicos es cómo éstos se relacionan con las teorías.  </a:t>
            </a:r>
          </a:p>
          <a:p>
            <a:pPr algn="just"/>
            <a:r>
              <a:rPr lang="es-ES" dirty="0"/>
              <a:t>Algunos científicos plantean que es imposible trazar una línea entre el modelo y la teoría. </a:t>
            </a:r>
          </a:p>
          <a:p>
            <a:pPr algn="just"/>
            <a:r>
              <a:rPr lang="es-ES" dirty="0"/>
              <a:t>Otros plantean que los modelos son independientes de las teorías. </a:t>
            </a:r>
          </a:p>
          <a:p>
            <a:pPr algn="just"/>
            <a:r>
              <a:rPr lang="es-ES" dirty="0"/>
              <a:t>Por último, se plantea que los modelos no describen escenarios reales, sino nuestras interpretaciones de la realidad (Cartwright 2008). </a:t>
            </a:r>
          </a:p>
        </p:txBody>
      </p:sp>
    </p:spTree>
    <p:extLst>
      <p:ext uri="{BB962C8B-B14F-4D97-AF65-F5344CB8AC3E}">
        <p14:creationId xmlns:p14="http://schemas.microsoft.com/office/powerpoint/2010/main" val="11748968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F45B1D-C05C-46E7-9C7A-9CC43AB992AE}"/>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58FFF028-1D80-42BC-8984-ECFD8B43C66B}"/>
              </a:ext>
            </a:extLst>
          </p:cNvPr>
          <p:cNvSpPr>
            <a:spLocks noGrp="1"/>
          </p:cNvSpPr>
          <p:nvPr>
            <p:ph idx="1"/>
          </p:nvPr>
        </p:nvSpPr>
        <p:spPr/>
        <p:txBody>
          <a:bodyPr/>
          <a:lstStyle/>
          <a:p>
            <a:pPr algn="just"/>
            <a:r>
              <a:rPr lang="es-ES" dirty="0"/>
              <a:t>Si los científicos interpretan los modelos como equivalentes a las teorías, el problema ahora radica en determinar si la teoría corresponde con el mundo real. </a:t>
            </a:r>
          </a:p>
          <a:p>
            <a:pPr algn="just"/>
            <a:r>
              <a:rPr lang="es-ES" dirty="0"/>
              <a:t>Para su propia desgracia, el primero en quien podemos encontrar una respuesta negativa es Kant. </a:t>
            </a:r>
          </a:p>
          <a:p>
            <a:pPr algn="just"/>
            <a:r>
              <a:rPr lang="es-ES" dirty="0"/>
              <a:t>Posteriormente, entre otros, Russell nos dice que jamás podemos exigir de nuestras leyes la completa certeza sino sólo la plausibilidad o la verosimilitud.</a:t>
            </a:r>
          </a:p>
          <a:p>
            <a:pPr algn="just"/>
            <a:r>
              <a:rPr lang="es-ES" dirty="0"/>
              <a:t>Una posición constructivista y pluralista en filosofía de la ciencia asegurará lo mismo.</a:t>
            </a:r>
          </a:p>
        </p:txBody>
      </p:sp>
    </p:spTree>
    <p:extLst>
      <p:ext uri="{BB962C8B-B14F-4D97-AF65-F5344CB8AC3E}">
        <p14:creationId xmlns:p14="http://schemas.microsoft.com/office/powerpoint/2010/main" val="3374487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F753B4-75E5-4299-AE95-76ECF2CA078C}"/>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8D5D1952-ECCC-490C-BB9C-17D2F90C516F}"/>
              </a:ext>
            </a:extLst>
          </p:cNvPr>
          <p:cNvSpPr>
            <a:spLocks noGrp="1"/>
          </p:cNvSpPr>
          <p:nvPr>
            <p:ph idx="1"/>
          </p:nvPr>
        </p:nvSpPr>
        <p:spPr/>
        <p:txBody>
          <a:bodyPr>
            <a:normAutofit/>
          </a:bodyPr>
          <a:lstStyle/>
          <a:p>
            <a:pPr algn="just"/>
            <a:r>
              <a:rPr lang="es-ES" dirty="0"/>
              <a:t>Por otra parte, se dice que los modelos son independientes de la teoría en dos aspectos en su construcción y en su funcionamiento. </a:t>
            </a:r>
          </a:p>
          <a:p>
            <a:pPr algn="just"/>
            <a:r>
              <a:rPr lang="es-ES" dirty="0"/>
              <a:t>Muchas veces los modelos científicos no se deducen de las leyes de las teorías ni tampoco funcionan de acuerdo con ellas. </a:t>
            </a:r>
          </a:p>
        </p:txBody>
      </p:sp>
    </p:spTree>
    <p:extLst>
      <p:ext uri="{BB962C8B-B14F-4D97-AF65-F5344CB8AC3E}">
        <p14:creationId xmlns:p14="http://schemas.microsoft.com/office/powerpoint/2010/main" val="25626857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F753B4-75E5-4299-AE95-76ECF2CA078C}"/>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8D5D1952-ECCC-490C-BB9C-17D2F90C516F}"/>
              </a:ext>
            </a:extLst>
          </p:cNvPr>
          <p:cNvSpPr>
            <a:spLocks noGrp="1"/>
          </p:cNvSpPr>
          <p:nvPr>
            <p:ph idx="1"/>
          </p:nvPr>
        </p:nvSpPr>
        <p:spPr/>
        <p:txBody>
          <a:bodyPr>
            <a:normAutofit/>
          </a:bodyPr>
          <a:lstStyle/>
          <a:p>
            <a:pPr algn="just"/>
            <a:r>
              <a:rPr lang="es-ES"/>
              <a:t>Si </a:t>
            </a:r>
            <a:r>
              <a:rPr lang="es-ES" dirty="0"/>
              <a:t>asumimos que por lo menos las teorías representan hechos del mundo físico, ¿cómo podríamos sostener que los modelos que corren de manera independiente de la teoría lo puedan hacer?</a:t>
            </a:r>
          </a:p>
          <a:p>
            <a:pPr algn="just"/>
            <a:r>
              <a:rPr lang="es-ES" dirty="0"/>
              <a:t>También se dice que los modelos complementan las teorías, en el sentido de que, si bien la teoría nos dice cosas a nivel general, se queda en silencio sobre las situaciones concretas. </a:t>
            </a:r>
            <a:r>
              <a:rPr lang="es-ES"/>
              <a:t>Los modelos vienen a complementar lo que ocurre en estos casos en los que las teorías no nos dicen nada. </a:t>
            </a:r>
            <a:endParaRPr lang="es-ES" dirty="0"/>
          </a:p>
        </p:txBody>
      </p:sp>
    </p:spTree>
    <p:extLst>
      <p:ext uri="{BB962C8B-B14F-4D97-AF65-F5344CB8AC3E}">
        <p14:creationId xmlns:p14="http://schemas.microsoft.com/office/powerpoint/2010/main" val="23511050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37EEFB-B24F-4F08-92FE-2C4CF110D814}"/>
              </a:ext>
            </a:extLst>
          </p:cNvPr>
          <p:cNvSpPr>
            <a:spLocks noGrp="1"/>
          </p:cNvSpPr>
          <p:nvPr>
            <p:ph type="title"/>
          </p:nvPr>
        </p:nvSpPr>
        <p:spPr/>
        <p:txBody>
          <a:bodyPr/>
          <a:lstStyle/>
          <a:p>
            <a:endParaRPr lang="es-ES"/>
          </a:p>
        </p:txBody>
      </p:sp>
      <p:sp>
        <p:nvSpPr>
          <p:cNvPr id="3" name="Marcador de contenido 2">
            <a:extLst>
              <a:ext uri="{FF2B5EF4-FFF2-40B4-BE49-F238E27FC236}">
                <a16:creationId xmlns:a16="http://schemas.microsoft.com/office/drawing/2014/main" id="{3BBBA307-D057-4D35-9B6C-AA9BF0E90CC6}"/>
              </a:ext>
            </a:extLst>
          </p:cNvPr>
          <p:cNvSpPr>
            <a:spLocks noGrp="1"/>
          </p:cNvSpPr>
          <p:nvPr>
            <p:ph idx="1"/>
          </p:nvPr>
        </p:nvSpPr>
        <p:spPr/>
        <p:txBody>
          <a:bodyPr>
            <a:normAutofit/>
          </a:bodyPr>
          <a:lstStyle/>
          <a:p>
            <a:pPr marL="0" indent="0" algn="ctr">
              <a:buNone/>
            </a:pPr>
            <a:endParaRPr lang="es-ES" sz="6600" dirty="0"/>
          </a:p>
          <a:p>
            <a:pPr marL="0" indent="0" algn="ctr">
              <a:buNone/>
            </a:pPr>
            <a:r>
              <a:rPr lang="es-ES" sz="6600"/>
              <a:t>Gracias</a:t>
            </a:r>
            <a:r>
              <a:rPr lang="es-ES" sz="6600" dirty="0"/>
              <a:t>.</a:t>
            </a:r>
          </a:p>
        </p:txBody>
      </p:sp>
    </p:spTree>
    <p:extLst>
      <p:ext uri="{BB962C8B-B14F-4D97-AF65-F5344CB8AC3E}">
        <p14:creationId xmlns:p14="http://schemas.microsoft.com/office/powerpoint/2010/main" val="1556422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D916A8-7026-41BB-8194-290893AE53B2}"/>
              </a:ext>
            </a:extLst>
          </p:cNvPr>
          <p:cNvSpPr>
            <a:spLocks noGrp="1"/>
          </p:cNvSpPr>
          <p:nvPr>
            <p:ph type="title"/>
          </p:nvPr>
        </p:nvSpPr>
        <p:spPr/>
        <p:txBody>
          <a:bodyPr/>
          <a:lstStyle/>
          <a:p>
            <a:r>
              <a:rPr lang="es-ES" dirty="0"/>
              <a:t>Modelo del sistema solar</a:t>
            </a:r>
          </a:p>
        </p:txBody>
      </p:sp>
      <p:pic>
        <p:nvPicPr>
          <p:cNvPr id="4100" name="Picture 4" descr="Imagen relacionada">
            <a:extLst>
              <a:ext uri="{FF2B5EF4-FFF2-40B4-BE49-F238E27FC236}">
                <a16:creationId xmlns:a16="http://schemas.microsoft.com/office/drawing/2014/main" id="{127BDA21-D56D-4A87-8F97-103FCB0EC80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57670" y="1921566"/>
            <a:ext cx="7646504" cy="44129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694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C565F4-B783-4742-A52B-6C9A5D08B3E2}"/>
              </a:ext>
            </a:extLst>
          </p:cNvPr>
          <p:cNvSpPr>
            <a:spLocks noGrp="1"/>
          </p:cNvSpPr>
          <p:nvPr>
            <p:ph type="title"/>
          </p:nvPr>
        </p:nvSpPr>
        <p:spPr/>
        <p:txBody>
          <a:bodyPr/>
          <a:lstStyle/>
          <a:p>
            <a:r>
              <a:rPr lang="es-ES" dirty="0"/>
              <a:t>Modelo atómico de N. Bohr</a:t>
            </a:r>
          </a:p>
        </p:txBody>
      </p:sp>
      <p:pic>
        <p:nvPicPr>
          <p:cNvPr id="4" name="Marcador de contenido 3">
            <a:extLst>
              <a:ext uri="{FF2B5EF4-FFF2-40B4-BE49-F238E27FC236}">
                <a16:creationId xmlns:a16="http://schemas.microsoft.com/office/drawing/2014/main" id="{48619833-A7F4-4310-B4D4-5B9EFE5D9CB1}"/>
              </a:ext>
            </a:extLst>
          </p:cNvPr>
          <p:cNvPicPr>
            <a:picLocks noGrp="1" noChangeAspect="1"/>
          </p:cNvPicPr>
          <p:nvPr>
            <p:ph idx="1"/>
          </p:nvPr>
        </p:nvPicPr>
        <p:blipFill>
          <a:blip r:embed="rId2"/>
          <a:stretch>
            <a:fillRect/>
          </a:stretch>
        </p:blipFill>
        <p:spPr>
          <a:xfrm>
            <a:off x="3192035" y="1825625"/>
            <a:ext cx="5807929" cy="4351338"/>
          </a:xfrm>
          <a:prstGeom prst="rect">
            <a:avLst/>
          </a:prstGeom>
        </p:spPr>
      </p:pic>
    </p:spTree>
    <p:extLst>
      <p:ext uri="{BB962C8B-B14F-4D97-AF65-F5344CB8AC3E}">
        <p14:creationId xmlns:p14="http://schemas.microsoft.com/office/powerpoint/2010/main" val="496290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6465C5-7683-4411-AE2B-B17C1860A1B9}"/>
              </a:ext>
            </a:extLst>
          </p:cNvPr>
          <p:cNvSpPr>
            <a:spLocks noGrp="1"/>
          </p:cNvSpPr>
          <p:nvPr>
            <p:ph type="title"/>
          </p:nvPr>
        </p:nvSpPr>
        <p:spPr/>
        <p:txBody>
          <a:bodyPr/>
          <a:lstStyle/>
          <a:p>
            <a:r>
              <a:rPr lang="es-ES" dirty="0"/>
              <a:t>Modelo cinético de un gas (bola de billar)</a:t>
            </a:r>
          </a:p>
        </p:txBody>
      </p:sp>
      <p:pic>
        <p:nvPicPr>
          <p:cNvPr id="5128" name="Picture 8">
            <a:extLst>
              <a:ext uri="{FF2B5EF4-FFF2-40B4-BE49-F238E27FC236}">
                <a16:creationId xmlns:a16="http://schemas.microsoft.com/office/drawing/2014/main" id="{630D9609-A070-4D15-91F6-187C1E95600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91339" y="2464904"/>
            <a:ext cx="4505739" cy="3034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0592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6B52CDF-831C-43D7-B600-DE3A00A18C60}"/>
              </a:ext>
            </a:extLst>
          </p:cNvPr>
          <p:cNvSpPr>
            <a:spLocks noGrp="1"/>
          </p:cNvSpPr>
          <p:nvPr>
            <p:ph type="title"/>
          </p:nvPr>
        </p:nvSpPr>
        <p:spPr/>
        <p:txBody>
          <a:bodyPr/>
          <a:lstStyle/>
          <a:p>
            <a:r>
              <a:rPr lang="es-ES" dirty="0"/>
              <a:t>Modelo de la doble hélice del DNA (Watson y Crick)</a:t>
            </a:r>
          </a:p>
        </p:txBody>
      </p:sp>
      <p:pic>
        <p:nvPicPr>
          <p:cNvPr id="7170" name="Picture 2">
            <a:extLst>
              <a:ext uri="{FF2B5EF4-FFF2-40B4-BE49-F238E27FC236}">
                <a16:creationId xmlns:a16="http://schemas.microsoft.com/office/drawing/2014/main" id="{88A10CFC-2C00-41A8-8F1C-A547312633D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55165" y="1232452"/>
            <a:ext cx="4055165" cy="5380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0377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F4CBA6-0EC3-455F-8896-4B37685D8057}"/>
              </a:ext>
            </a:extLst>
          </p:cNvPr>
          <p:cNvSpPr>
            <a:spLocks noGrp="1"/>
          </p:cNvSpPr>
          <p:nvPr>
            <p:ph type="title"/>
          </p:nvPr>
        </p:nvSpPr>
        <p:spPr/>
        <p:txBody>
          <a:bodyPr/>
          <a:lstStyle/>
          <a:p>
            <a:r>
              <a:rPr lang="es-ES" dirty="0"/>
              <a:t>¿Qué son los modelos científicos?</a:t>
            </a:r>
          </a:p>
        </p:txBody>
      </p:sp>
      <p:sp>
        <p:nvSpPr>
          <p:cNvPr id="3" name="Marcador de contenido 2">
            <a:extLst>
              <a:ext uri="{FF2B5EF4-FFF2-40B4-BE49-F238E27FC236}">
                <a16:creationId xmlns:a16="http://schemas.microsoft.com/office/drawing/2014/main" id="{70FB9DAD-0323-42DA-B3AF-983370899DA5}"/>
              </a:ext>
            </a:extLst>
          </p:cNvPr>
          <p:cNvSpPr>
            <a:spLocks noGrp="1"/>
          </p:cNvSpPr>
          <p:nvPr>
            <p:ph idx="1"/>
          </p:nvPr>
        </p:nvSpPr>
        <p:spPr/>
        <p:txBody>
          <a:bodyPr/>
          <a:lstStyle/>
          <a:p>
            <a:pPr marL="0" indent="0">
              <a:buNone/>
            </a:pPr>
            <a:endParaRPr lang="es-ES" dirty="0"/>
          </a:p>
          <a:p>
            <a:pPr marL="0" indent="0">
              <a:buNone/>
            </a:pPr>
            <a:endParaRPr lang="es-ES" dirty="0"/>
          </a:p>
          <a:p>
            <a:pPr marL="0" indent="0">
              <a:buNone/>
            </a:pPr>
            <a:r>
              <a:rPr lang="es-ES" dirty="0"/>
              <a:t>A) Los modelos son representaciones, pues no son los objetos mismos.</a:t>
            </a:r>
          </a:p>
        </p:txBody>
      </p:sp>
    </p:spTree>
    <p:extLst>
      <p:ext uri="{BB962C8B-B14F-4D97-AF65-F5344CB8AC3E}">
        <p14:creationId xmlns:p14="http://schemas.microsoft.com/office/powerpoint/2010/main" val="33321154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15187C-9824-4F33-99A0-AD60A1E3E936}"/>
              </a:ext>
            </a:extLst>
          </p:cNvPr>
          <p:cNvSpPr>
            <a:spLocks noGrp="1"/>
          </p:cNvSpPr>
          <p:nvPr>
            <p:ph type="title"/>
          </p:nvPr>
        </p:nvSpPr>
        <p:spPr/>
        <p:txBody>
          <a:bodyPr/>
          <a:lstStyle/>
          <a:p>
            <a:r>
              <a:rPr lang="es-ES" dirty="0"/>
              <a:t>B) Representaciones ¿de qué? </a:t>
            </a:r>
          </a:p>
        </p:txBody>
      </p:sp>
      <p:sp>
        <p:nvSpPr>
          <p:cNvPr id="3" name="Marcador de contenido 2">
            <a:extLst>
              <a:ext uri="{FF2B5EF4-FFF2-40B4-BE49-F238E27FC236}">
                <a16:creationId xmlns:a16="http://schemas.microsoft.com/office/drawing/2014/main" id="{43B72358-5446-411A-8618-C2C8D8B1029B}"/>
              </a:ext>
            </a:extLst>
          </p:cNvPr>
          <p:cNvSpPr>
            <a:spLocks noGrp="1"/>
          </p:cNvSpPr>
          <p:nvPr>
            <p:ph idx="1"/>
          </p:nvPr>
        </p:nvSpPr>
        <p:spPr/>
        <p:txBody>
          <a:bodyPr>
            <a:normAutofit/>
          </a:bodyPr>
          <a:lstStyle/>
          <a:p>
            <a:pPr algn="just"/>
            <a:r>
              <a:rPr lang="es-ES" dirty="0"/>
              <a:t>De acuerdo con </a:t>
            </a:r>
            <a:r>
              <a:rPr lang="es-ES" dirty="0" err="1"/>
              <a:t>Knuutila</a:t>
            </a:r>
            <a:r>
              <a:rPr lang="es-ES" dirty="0"/>
              <a:t> (2011), en primer lugar, los modelos científicos pueden representar </a:t>
            </a:r>
            <a:r>
              <a:rPr lang="es-ES" b="1" dirty="0"/>
              <a:t>teorías</a:t>
            </a:r>
            <a:r>
              <a:rPr lang="es-ES" dirty="0"/>
              <a:t> o bien los </a:t>
            </a:r>
            <a:r>
              <a:rPr lang="es-ES" b="1" dirty="0"/>
              <a:t>axiomas de la teoría</a:t>
            </a:r>
            <a:r>
              <a:rPr lang="es-ES" dirty="0"/>
              <a:t> o bien especificar </a:t>
            </a:r>
            <a:r>
              <a:rPr lang="es-ES" b="1" dirty="0"/>
              <a:t>como se aplican las leyes generales a los sistemas particulares</a:t>
            </a:r>
            <a:r>
              <a:rPr lang="es-ES" dirty="0"/>
              <a:t>. </a:t>
            </a:r>
          </a:p>
        </p:txBody>
      </p:sp>
    </p:spTree>
    <p:extLst>
      <p:ext uri="{BB962C8B-B14F-4D97-AF65-F5344CB8AC3E}">
        <p14:creationId xmlns:p14="http://schemas.microsoft.com/office/powerpoint/2010/main" val="296279000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1496</TotalTime>
  <Words>1693</Words>
  <Application>Microsoft Office PowerPoint</Application>
  <PresentationFormat>Panorámica</PresentationFormat>
  <Paragraphs>82</Paragraphs>
  <Slides>34</Slides>
  <Notes>1</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34</vt:i4>
      </vt:variant>
    </vt:vector>
  </HeadingPairs>
  <TitlesOfParts>
    <vt:vector size="38" baseType="lpstr">
      <vt:lpstr>Arial</vt:lpstr>
      <vt:lpstr>Calibri</vt:lpstr>
      <vt:lpstr>Calibri Light</vt:lpstr>
      <vt:lpstr>Tema de Office</vt:lpstr>
      <vt:lpstr>     ¿Los modelos científicos nos dicen realmente cómo es el mundo?</vt:lpstr>
      <vt:lpstr>Estructura</vt:lpstr>
      <vt:lpstr>El plano inclinado de Galileo</vt:lpstr>
      <vt:lpstr>Modelo del sistema solar</vt:lpstr>
      <vt:lpstr>Modelo atómico de N. Bohr</vt:lpstr>
      <vt:lpstr>Modelo cinético de un gas (bola de billar)</vt:lpstr>
      <vt:lpstr>Modelo de la doble hélice del DNA (Watson y Crick)</vt:lpstr>
      <vt:lpstr>¿Qué son los modelos científicos?</vt:lpstr>
      <vt:lpstr>B) Representaciones ¿de qué?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Segunda parte. ¿Los modelos científicos nos dicen realmente cómo es el mundo?</vt:lpstr>
      <vt:lpstr>Presentación de PowerPoint</vt:lpstr>
      <vt:lpstr>Presentación de PowerPoint</vt:lpstr>
      <vt:lpstr>I. Desde un punto de vista lógico.</vt:lpstr>
      <vt:lpstr>Presentación de PowerPoint</vt:lpstr>
      <vt:lpstr>Modelo a escala de un auto de F1</vt:lpstr>
      <vt:lpstr>II. Desde un punto de vista epistemológico</vt:lpstr>
      <vt:lpstr>El conocimiento basado en modelos</vt:lpstr>
      <vt:lpstr>Esferas cristalinas de R. Grosseteste</vt:lpstr>
      <vt:lpstr>III. Desde un punto de vista histórico.</vt:lpstr>
      <vt:lpstr>Modelo geocéntrico del universo de Aristóteles</vt:lpstr>
      <vt:lpstr>IV. Desde el punto de vista de la Filosofía de la ciencia.</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Modelos en ciencia</dc:title>
  <dc:creator>Ricardo Vázquez Gutiérrez</dc:creator>
  <cp:lastModifiedBy>Ricardo Vázquez Gutiérrez</cp:lastModifiedBy>
  <cp:revision>20</cp:revision>
  <dcterms:created xsi:type="dcterms:W3CDTF">2019-11-18T22:06:14Z</dcterms:created>
  <dcterms:modified xsi:type="dcterms:W3CDTF">2019-11-23T14:28:21Z</dcterms:modified>
</cp:coreProperties>
</file>